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2" r:id="rId1"/>
  </p:sldMasterIdLst>
  <p:notesMasterIdLst>
    <p:notesMasterId r:id="rId28"/>
  </p:notesMasterIdLst>
  <p:sldIdLst>
    <p:sldId id="376" r:id="rId2"/>
    <p:sldId id="392" r:id="rId3"/>
    <p:sldId id="385" r:id="rId4"/>
    <p:sldId id="401" r:id="rId5"/>
    <p:sldId id="398" r:id="rId6"/>
    <p:sldId id="399" r:id="rId7"/>
    <p:sldId id="393" r:id="rId8"/>
    <p:sldId id="395" r:id="rId9"/>
    <p:sldId id="411" r:id="rId10"/>
    <p:sldId id="394" r:id="rId11"/>
    <p:sldId id="409" r:id="rId12"/>
    <p:sldId id="413" r:id="rId13"/>
    <p:sldId id="412" r:id="rId14"/>
    <p:sldId id="416" r:id="rId15"/>
    <p:sldId id="414" r:id="rId16"/>
    <p:sldId id="415" r:id="rId17"/>
    <p:sldId id="410" r:id="rId18"/>
    <p:sldId id="406" r:id="rId19"/>
    <p:sldId id="391" r:id="rId20"/>
    <p:sldId id="408" r:id="rId21"/>
    <p:sldId id="417" r:id="rId22"/>
    <p:sldId id="402" r:id="rId23"/>
    <p:sldId id="403" r:id="rId24"/>
    <p:sldId id="404" r:id="rId25"/>
    <p:sldId id="405" r:id="rId26"/>
    <p:sldId id="407"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EB2FE"/>
    <a:srgbClr val="F9BA93"/>
    <a:srgbClr val="0095C8"/>
    <a:srgbClr val="011C42"/>
    <a:srgbClr val="3C454F"/>
    <a:srgbClr val="222222"/>
    <a:srgbClr val="39205A"/>
    <a:srgbClr val="5F0DC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281" autoAdjust="0"/>
    <p:restoredTop sz="87458" autoAdjust="0"/>
  </p:normalViewPr>
  <p:slideViewPr>
    <p:cSldViewPr snapToGrid="0">
      <p:cViewPr varScale="1">
        <p:scale>
          <a:sx n="57" d="100"/>
          <a:sy n="57" d="100"/>
        </p:scale>
        <p:origin x="982" y="41"/>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D4F4E2-1D90-47DD-AA0F-103AFF1A0E40}" type="datetimeFigureOut">
              <a:rPr lang="en-US" smtClean="0"/>
              <a:t>5/19/2016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F43DCE2-2FFA-4FEC-82C6-D7D7F9F031DB}" type="slidenum">
              <a:rPr lang="en-US" smtClean="0"/>
              <a:t>‹#›</a:t>
            </a:fld>
            <a:endParaRPr lang="en-US"/>
          </a:p>
        </p:txBody>
      </p:sp>
    </p:spTree>
    <p:extLst>
      <p:ext uri="{BB962C8B-B14F-4D97-AF65-F5344CB8AC3E}">
        <p14:creationId xmlns:p14="http://schemas.microsoft.com/office/powerpoint/2010/main" val="26574182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r>
              <a:rPr lang="en-US" baseline="0" smtClean="0"/>
              <a:t>Additional slide for IoT Hub. </a:t>
            </a:r>
            <a:endParaRPr lang="en-US" baseline="0" dirty="0" smtClean="0"/>
          </a:p>
        </p:txBody>
      </p:sp>
      <p:sp>
        <p:nvSpPr>
          <p:cNvPr id="4" name="Header Placeholder 3"/>
          <p:cNvSpPr>
            <a:spLocks noGrp="1"/>
          </p:cNvSpPr>
          <p:nvPr>
            <p:ph type="hdr" sz="quarter" idx="10"/>
          </p:nvPr>
        </p:nvSpPr>
        <p:spPr/>
        <p:txBody>
          <a:bodyPr/>
          <a:lstStyle/>
          <a:p>
            <a:pPr defTabSz="932742">
              <a:defRPr/>
            </a:pPr>
            <a:r>
              <a:rPr lang="en-US" smtClean="0">
                <a:solidFill>
                  <a:prstClr val="black"/>
                </a:solidFill>
                <a:latin typeface="Segoe UI" pitchFamily="34" charset="0"/>
              </a:rPr>
              <a:t>Microsoft Ignite 2015</a:t>
            </a:r>
            <a:endParaRPr lang="en-US" dirty="0" smtClean="0">
              <a:solidFill>
                <a:prstClr val="black"/>
              </a:solidFill>
              <a:latin typeface="Segoe UI" pitchFamily="34" charset="0"/>
            </a:endParaRPr>
          </a:p>
        </p:txBody>
      </p:sp>
      <p:sp>
        <p:nvSpPr>
          <p:cNvPr id="5" name="Footer Placeholder 4"/>
          <p:cNvSpPr>
            <a:spLocks noGrp="1"/>
          </p:cNvSpPr>
          <p:nvPr>
            <p:ph type="ftr" sz="quarter" idx="11"/>
          </p:nvPr>
        </p:nvSpPr>
        <p:spPr/>
        <p:txBody>
          <a:bodyPr/>
          <a:lstStyle/>
          <a:p>
            <a:pPr marL="571500" defTabSz="914099" eaLnBrk="0" hangingPunct="0">
              <a:defRPr/>
            </a:pPr>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defTabSz="932742">
              <a:defRPr/>
            </a:pPr>
            <a:fld id="{38EEC551-8CDA-4EB6-89BB-2A86C9F091C8}" type="datetime8">
              <a:rPr lang="en-US" smtClean="0">
                <a:solidFill>
                  <a:prstClr val="black"/>
                </a:solidFill>
                <a:latin typeface="Segoe UI" pitchFamily="34" charset="0"/>
              </a:rPr>
              <a:pPr defTabSz="932742">
                <a:defRPr/>
              </a:pPr>
              <a:t>5/19/2016 1:45 PM</a:t>
            </a:fld>
            <a:endParaRPr lang="en-US" dirty="0">
              <a:solidFill>
                <a:prstClr val="black"/>
              </a:solidFill>
              <a:latin typeface="Segoe UI" pitchFamily="34" charset="0"/>
            </a:endParaRPr>
          </a:p>
        </p:txBody>
      </p:sp>
      <p:sp>
        <p:nvSpPr>
          <p:cNvPr id="7" name="Slide Number Placeholder 6"/>
          <p:cNvSpPr>
            <a:spLocks noGrp="1"/>
          </p:cNvSpPr>
          <p:nvPr>
            <p:ph type="sldNum" sz="quarter" idx="13"/>
          </p:nvPr>
        </p:nvSpPr>
        <p:spPr/>
        <p:txBody>
          <a:bodyPr/>
          <a:lstStyle/>
          <a:p>
            <a:pPr defTabSz="932742">
              <a:defRPr/>
            </a:pPr>
            <a:fld id="{B4008EB6-D09E-4580-8CD6-DDB14511944F}" type="slidenum">
              <a:rPr lang="en-US" smtClean="0">
                <a:solidFill>
                  <a:prstClr val="black"/>
                </a:solidFill>
                <a:latin typeface="Segoe UI" pitchFamily="34" charset="0"/>
              </a:rPr>
              <a:pPr defTabSz="932742">
                <a:defRPr/>
              </a:pPr>
              <a:t>1</a:t>
            </a:fld>
            <a:endParaRPr lang="en-US" dirty="0">
              <a:solidFill>
                <a:prstClr val="black"/>
              </a:solidFill>
              <a:latin typeface="Segoe UI" pitchFamily="34" charset="0"/>
            </a:endParaRPr>
          </a:p>
        </p:txBody>
      </p:sp>
    </p:spTree>
    <p:extLst>
      <p:ext uri="{BB962C8B-B14F-4D97-AF65-F5344CB8AC3E}">
        <p14:creationId xmlns:p14="http://schemas.microsoft.com/office/powerpoint/2010/main" val="8382497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r>
              <a:rPr lang="en-US" baseline="0" dirty="0" smtClean="0"/>
              <a:t>Additional slide for </a:t>
            </a:r>
            <a:r>
              <a:rPr lang="en-US" baseline="0" dirty="0" err="1" smtClean="0"/>
              <a:t>IoT</a:t>
            </a:r>
            <a:r>
              <a:rPr lang="en-US" baseline="0" dirty="0" smtClean="0"/>
              <a:t> Hub. </a:t>
            </a:r>
          </a:p>
        </p:txBody>
      </p:sp>
      <p:sp>
        <p:nvSpPr>
          <p:cNvPr id="4" name="Header Placeholder 3"/>
          <p:cNvSpPr>
            <a:spLocks noGrp="1"/>
          </p:cNvSpPr>
          <p:nvPr>
            <p:ph type="hdr" sz="quarter" idx="10"/>
          </p:nvPr>
        </p:nvSpPr>
        <p:spPr/>
        <p:txBody>
          <a:bodyPr/>
          <a:lstStyle/>
          <a:p>
            <a:pPr defTabSz="932742">
              <a:defRPr/>
            </a:pPr>
            <a:r>
              <a:rPr lang="en-US" smtClean="0">
                <a:solidFill>
                  <a:prstClr val="black"/>
                </a:solidFill>
                <a:latin typeface="Segoe UI" pitchFamily="34" charset="0"/>
              </a:rPr>
              <a:t>Microsoft Ignite 2015</a:t>
            </a:r>
            <a:endParaRPr lang="en-US" dirty="0" smtClean="0">
              <a:solidFill>
                <a:prstClr val="black"/>
              </a:solidFill>
              <a:latin typeface="Segoe UI" pitchFamily="34" charset="0"/>
            </a:endParaRPr>
          </a:p>
        </p:txBody>
      </p:sp>
      <p:sp>
        <p:nvSpPr>
          <p:cNvPr id="5" name="Footer Placeholder 4"/>
          <p:cNvSpPr>
            <a:spLocks noGrp="1"/>
          </p:cNvSpPr>
          <p:nvPr>
            <p:ph type="ftr" sz="quarter" idx="11"/>
          </p:nvPr>
        </p:nvSpPr>
        <p:spPr/>
        <p:txBody>
          <a:bodyPr/>
          <a:lstStyle/>
          <a:p>
            <a:pPr marL="571500" defTabSz="914099" eaLnBrk="0" hangingPunct="0">
              <a:defRPr/>
            </a:pPr>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defTabSz="932742">
              <a:defRPr/>
            </a:pPr>
            <a:fld id="{38EEC551-8CDA-4EB6-89BB-2A86C9F091C8}" type="datetime8">
              <a:rPr lang="en-US" smtClean="0">
                <a:solidFill>
                  <a:prstClr val="black"/>
                </a:solidFill>
                <a:latin typeface="Segoe UI" pitchFamily="34" charset="0"/>
              </a:rPr>
              <a:pPr defTabSz="932742">
                <a:defRPr/>
              </a:pPr>
              <a:t>5/19/2016 1:54 PM</a:t>
            </a:fld>
            <a:endParaRPr lang="en-US" dirty="0">
              <a:solidFill>
                <a:prstClr val="black"/>
              </a:solidFill>
              <a:latin typeface="Segoe UI" pitchFamily="34" charset="0"/>
            </a:endParaRPr>
          </a:p>
        </p:txBody>
      </p:sp>
      <p:sp>
        <p:nvSpPr>
          <p:cNvPr id="7" name="Slide Number Placeholder 6"/>
          <p:cNvSpPr>
            <a:spLocks noGrp="1"/>
          </p:cNvSpPr>
          <p:nvPr>
            <p:ph type="sldNum" sz="quarter" idx="13"/>
          </p:nvPr>
        </p:nvSpPr>
        <p:spPr/>
        <p:txBody>
          <a:bodyPr/>
          <a:lstStyle/>
          <a:p>
            <a:pPr defTabSz="932742">
              <a:defRPr/>
            </a:pPr>
            <a:fld id="{B4008EB6-D09E-4580-8CD6-DDB14511944F}" type="slidenum">
              <a:rPr lang="en-US" smtClean="0">
                <a:solidFill>
                  <a:prstClr val="black"/>
                </a:solidFill>
                <a:latin typeface="Segoe UI" pitchFamily="34" charset="0"/>
              </a:rPr>
              <a:pPr defTabSz="932742">
                <a:defRPr/>
              </a:pPr>
              <a:t>4</a:t>
            </a:fld>
            <a:endParaRPr lang="en-US" dirty="0">
              <a:solidFill>
                <a:prstClr val="black"/>
              </a:solidFill>
              <a:latin typeface="Segoe UI" pitchFamily="34" charset="0"/>
            </a:endParaRPr>
          </a:p>
        </p:txBody>
      </p:sp>
    </p:spTree>
    <p:extLst>
      <p:ext uri="{BB962C8B-B14F-4D97-AF65-F5344CB8AC3E}">
        <p14:creationId xmlns:p14="http://schemas.microsoft.com/office/powerpoint/2010/main" val="113912144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2_Title Slide Photo_Option">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58" y="-5828"/>
            <a:ext cx="12211022" cy="6863830"/>
          </a:xfrm>
          <a:prstGeom prst="rect">
            <a:avLst/>
          </a:prstGeom>
        </p:spPr>
      </p:pic>
      <p:sp>
        <p:nvSpPr>
          <p:cNvPr id="6" name="Rectangle 5"/>
          <p:cNvSpPr/>
          <p:nvPr/>
        </p:nvSpPr>
        <p:spPr bwMode="auto">
          <a:xfrm rot="16200000">
            <a:off x="-159333" y="154447"/>
            <a:ext cx="6863830" cy="6543267"/>
          </a:xfrm>
          <a:prstGeom prst="rect">
            <a:avLst/>
          </a:prstGeom>
          <a:gradFill>
            <a:gsLst>
              <a:gs pos="1250">
                <a:schemeClr val="accent6">
                  <a:alpha val="76000"/>
                </a:schemeClr>
              </a:gs>
              <a:gs pos="100000">
                <a:schemeClr val="accent6">
                  <a:alpha val="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invGray">
          <a:xfrm>
            <a:off x="457856" y="476578"/>
            <a:ext cx="1522404" cy="326167"/>
          </a:xfrm>
          <a:prstGeom prst="rect">
            <a:avLst/>
          </a:prstGeom>
        </p:spPr>
      </p:pic>
      <p:sp>
        <p:nvSpPr>
          <p:cNvPr id="2" name="Rectangle 1"/>
          <p:cNvSpPr/>
          <p:nvPr/>
        </p:nvSpPr>
        <p:spPr bwMode="auto">
          <a:xfrm>
            <a:off x="269239" y="2988437"/>
            <a:ext cx="7169557" cy="359258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err="1" smtClean="0">
              <a:solidFill>
                <a:prstClr val="black"/>
              </a:solidFill>
              <a:ea typeface="Segoe UI" pitchFamily="34" charset="0"/>
              <a:cs typeface="Segoe UI" pitchFamily="34" charset="0"/>
            </a:endParaRPr>
          </a:p>
        </p:txBody>
      </p:sp>
      <p:sp>
        <p:nvSpPr>
          <p:cNvPr id="9" name="Title 1"/>
          <p:cNvSpPr>
            <a:spLocks noGrp="1"/>
          </p:cNvSpPr>
          <p:nvPr>
            <p:ph type="title" hasCustomPrompt="1"/>
          </p:nvPr>
        </p:nvSpPr>
        <p:spPr bwMode="auto">
          <a:xfrm>
            <a:off x="269302" y="2988451"/>
            <a:ext cx="7171336" cy="1793104"/>
          </a:xfrm>
          <a:noFill/>
        </p:spPr>
        <p:txBody>
          <a:bodyPr lIns="146304" tIns="91440" rIns="146304" bIns="91440" anchor="t" anchorCtr="0"/>
          <a:lstStyle>
            <a:lvl1pPr>
              <a:defRPr sz="5293" spc="-98" baseline="0">
                <a:solidFill>
                  <a:schemeClr val="bg1"/>
                </a:solidFill>
              </a:defRPr>
            </a:lvl1pPr>
          </a:lstStyle>
          <a:p>
            <a:r>
              <a:rPr lang="en-US" dirty="0" smtClean="0"/>
              <a:t>Presentation title </a:t>
            </a:r>
            <a:br>
              <a:rPr lang="en-US" dirty="0" smtClean="0"/>
            </a:br>
            <a:r>
              <a:rPr lang="en-US" dirty="0" smtClean="0"/>
              <a:t>goes here</a:t>
            </a:r>
            <a:endParaRPr lang="en-US" dirty="0"/>
          </a:p>
        </p:txBody>
      </p:sp>
      <p:sp>
        <p:nvSpPr>
          <p:cNvPr id="3" name="Text Placeholder 2"/>
          <p:cNvSpPr>
            <a:spLocks noGrp="1"/>
          </p:cNvSpPr>
          <p:nvPr>
            <p:ph type="body" sz="quarter" idx="14" hasCustomPrompt="1"/>
          </p:nvPr>
        </p:nvSpPr>
        <p:spPr bwMode="auto">
          <a:xfrm>
            <a:off x="267684" y="4795386"/>
            <a:ext cx="7172955" cy="1220610"/>
          </a:xfrm>
        </p:spPr>
        <p:txBody>
          <a:bodyPr tIns="109728" bIns="109728">
            <a:noAutofit/>
          </a:bodyPr>
          <a:lstStyle>
            <a:lvl1pPr marL="0" indent="0">
              <a:spcBef>
                <a:spcPts val="0"/>
              </a:spcBef>
              <a:buNone/>
              <a:defRPr sz="3136">
                <a:solidFill>
                  <a:schemeClr val="bg1"/>
                </a:solidFill>
              </a:defRPr>
            </a:lvl1pPr>
          </a:lstStyle>
          <a:p>
            <a:pPr lvl="0"/>
            <a:r>
              <a:rPr lang="en-US" dirty="0" smtClean="0"/>
              <a:t>Speaker Name</a:t>
            </a:r>
          </a:p>
          <a:p>
            <a:pPr lvl="0"/>
            <a:r>
              <a:rPr lang="en-US" dirty="0" smtClean="0"/>
              <a:t>Title</a:t>
            </a:r>
          </a:p>
        </p:txBody>
      </p:sp>
      <p:sp>
        <p:nvSpPr>
          <p:cNvPr id="5" name="Text Placeholder 4"/>
          <p:cNvSpPr>
            <a:spLocks noGrp="1"/>
          </p:cNvSpPr>
          <p:nvPr>
            <p:ph type="body" sz="quarter" idx="15" hasCustomPrompt="1"/>
          </p:nvPr>
        </p:nvSpPr>
        <p:spPr>
          <a:xfrm>
            <a:off x="267398" y="6022353"/>
            <a:ext cx="7173240" cy="559522"/>
          </a:xfrm>
        </p:spPr>
        <p:txBody>
          <a:bodyPr vert="horz" wrap="square" lIns="182880" tIns="146304" rIns="182880" bIns="146304" rtlCol="0">
            <a:noAutofit/>
          </a:bodyPr>
          <a:lstStyle>
            <a:lvl1pPr marL="336080" indent="-336080" algn="r">
              <a:buNone/>
              <a:defRPr lang="en-US" sz="1765" dirty="0" smtClean="0">
                <a:solidFill>
                  <a:schemeClr val="bg1"/>
                </a:solidFill>
                <a:latin typeface="+mn-lt"/>
              </a:defRPr>
            </a:lvl1pPr>
          </a:lstStyle>
          <a:p>
            <a:pPr marL="0" lvl="0" indent="0"/>
            <a:r>
              <a:rPr lang="en-US" dirty="0" smtClean="0"/>
              <a:t>Insert Session Code Here</a:t>
            </a:r>
          </a:p>
        </p:txBody>
      </p:sp>
    </p:spTree>
    <p:extLst>
      <p:ext uri="{BB962C8B-B14F-4D97-AF65-F5344CB8AC3E}">
        <p14:creationId xmlns:p14="http://schemas.microsoft.com/office/powerpoint/2010/main" val="3292686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1_Dark Band -side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274638" y="3221890"/>
            <a:ext cx="4572000" cy="580223"/>
          </a:xfrm>
        </p:spPr>
        <p:txBody>
          <a:bodyPr vert="horz" wrap="square" lIns="146304" tIns="91440" rIns="146304" bIns="91440" rtlCol="0" anchor="ctr">
            <a:spAutoFit/>
          </a:bodyPr>
          <a:lstStyle>
            <a:lvl1pPr marL="457200" indent="-457200">
              <a:spcBef>
                <a:spcPts val="2400"/>
              </a:spcBef>
              <a:buClr>
                <a:srgbClr val="B4A0FF"/>
              </a:buClr>
              <a:buFont typeface="Webdings" panose="05030102010509060703" pitchFamily="18" charset="2"/>
              <a:buChar char="4"/>
              <a:defRPr lang="en-US" sz="2856" kern="1200" spc="0" baseline="0" dirty="0" smtClean="0">
                <a:solidFill>
                  <a:prstClr val="white"/>
                </a:solidFill>
                <a:latin typeface="Segoe UI Light"/>
                <a:ea typeface="+mn-ea"/>
                <a:cs typeface="+mn-cs"/>
              </a:defRPr>
            </a:lvl1pPr>
            <a:lvl2pPr marL="569913" indent="0">
              <a:buNone/>
              <a:defRPr lang="en-US" sz="1800" smtClean="0">
                <a:solidFill>
                  <a:schemeClr val="tx1"/>
                </a:solidFill>
              </a:defRPr>
            </a:lvl2pPr>
            <a:lvl3pPr>
              <a:defRPr lang="en-US" sz="2856" smtClean="0">
                <a:solidFill>
                  <a:prstClr val="white"/>
                </a:solidFill>
                <a:latin typeface="Segoe UI Light"/>
              </a:defRPr>
            </a:lvl3pPr>
            <a:lvl4pPr>
              <a:defRPr lang="en-US" sz="1400" smtClean="0">
                <a:solidFill>
                  <a:schemeClr val="bg1">
                    <a:lumMod val="85000"/>
                  </a:schemeClr>
                </a:solidFill>
              </a:defRPr>
            </a:lvl4pPr>
            <a:lvl5pPr>
              <a:defRPr lang="en-US" sz="1400">
                <a:solidFill>
                  <a:schemeClr val="bg1">
                    <a:lumMod val="85000"/>
                  </a:schemeClr>
                </a:solidFill>
              </a:defRPr>
            </a:lvl5pPr>
          </a:lstStyle>
          <a:p>
            <a:pPr marL="0" lvl="0" indent="0"/>
            <a:r>
              <a:rPr lang="en-US" dirty="0" smtClean="0"/>
              <a:t>Edit Master text styles</a:t>
            </a:r>
          </a:p>
        </p:txBody>
      </p:sp>
    </p:spTree>
    <p:extLst>
      <p:ext uri="{BB962C8B-B14F-4D97-AF65-F5344CB8AC3E}">
        <p14:creationId xmlns:p14="http://schemas.microsoft.com/office/powerpoint/2010/main" val="4016700078"/>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2_Dark Band -side conten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2"/>
            <a:ext cx="4577398" cy="899665"/>
          </a:xfrm>
        </p:spPr>
        <p:txBody>
          <a:bodyPr/>
          <a:lstStyle>
            <a:lvl1pPr>
              <a:defRPr>
                <a:solidFill>
                  <a:schemeClr val="tx1"/>
                </a:solidFill>
              </a:defRPr>
            </a:lvl1pPr>
          </a:lstStyle>
          <a:p>
            <a:r>
              <a:rPr lang="en-US" dirty="0" smtClean="0"/>
              <a:t>Click to edit Master title style</a:t>
            </a:r>
            <a:endParaRPr lang="en-US" dirty="0"/>
          </a:p>
        </p:txBody>
      </p:sp>
      <p:sp>
        <p:nvSpPr>
          <p:cNvPr id="4" name="Text Placeholder 3"/>
          <p:cNvSpPr>
            <a:spLocks noGrp="1"/>
          </p:cNvSpPr>
          <p:nvPr>
            <p:ph type="body" sz="quarter" idx="10"/>
          </p:nvPr>
        </p:nvSpPr>
        <p:spPr>
          <a:xfrm>
            <a:off x="274638" y="3221890"/>
            <a:ext cx="4572000" cy="580223"/>
          </a:xfrm>
        </p:spPr>
        <p:txBody>
          <a:bodyPr vert="horz" wrap="square" lIns="146304" tIns="91440" rIns="146304" bIns="91440" rtlCol="0" anchor="ctr">
            <a:spAutoFit/>
          </a:bodyPr>
          <a:lstStyle>
            <a:lvl1pPr marL="457200" indent="-457200">
              <a:spcBef>
                <a:spcPts val="1200"/>
              </a:spcBef>
              <a:buClr>
                <a:srgbClr val="B4A0FF"/>
              </a:buClr>
              <a:buFont typeface="Webdings" panose="05030102010509060703" pitchFamily="18" charset="2"/>
              <a:buChar char="4"/>
              <a:defRPr lang="en-US" sz="2856" kern="1200" spc="0" baseline="0" dirty="0" smtClean="0">
                <a:solidFill>
                  <a:prstClr val="white"/>
                </a:solidFill>
                <a:latin typeface="Segoe UI Light"/>
                <a:ea typeface="+mn-ea"/>
                <a:cs typeface="+mn-cs"/>
              </a:defRPr>
            </a:lvl1pPr>
            <a:lvl2pPr marL="569913" indent="0">
              <a:buNone/>
              <a:defRPr lang="en-US" sz="1800" smtClean="0">
                <a:solidFill>
                  <a:schemeClr val="tx1"/>
                </a:solidFill>
              </a:defRPr>
            </a:lvl2pPr>
            <a:lvl3pPr>
              <a:defRPr lang="en-US" sz="2856" smtClean="0">
                <a:solidFill>
                  <a:prstClr val="white"/>
                </a:solidFill>
                <a:latin typeface="Segoe UI Light"/>
              </a:defRPr>
            </a:lvl3pPr>
            <a:lvl4pPr>
              <a:defRPr lang="en-US" sz="1400" smtClean="0">
                <a:solidFill>
                  <a:schemeClr val="bg1">
                    <a:lumMod val="85000"/>
                  </a:schemeClr>
                </a:solidFill>
              </a:defRPr>
            </a:lvl4pPr>
            <a:lvl5pPr>
              <a:defRPr lang="en-US" sz="1400">
                <a:solidFill>
                  <a:schemeClr val="bg1">
                    <a:lumMod val="85000"/>
                  </a:schemeClr>
                </a:solidFill>
              </a:defRPr>
            </a:lvl5pPr>
          </a:lstStyle>
          <a:p>
            <a:pPr marL="0" lvl="0" indent="0"/>
            <a:r>
              <a:rPr lang="en-US" dirty="0" smtClean="0"/>
              <a:t>Edit Master text styles</a:t>
            </a:r>
          </a:p>
        </p:txBody>
      </p:sp>
    </p:spTree>
    <p:extLst>
      <p:ext uri="{BB962C8B-B14F-4D97-AF65-F5344CB8AC3E}">
        <p14:creationId xmlns:p14="http://schemas.microsoft.com/office/powerpoint/2010/main" val="886525480"/>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Dark band + sub ">
    <p:bg>
      <p:bgPr>
        <a:gradFill>
          <a:gsLst>
            <a:gs pos="75000">
              <a:srgbClr val="011C42"/>
            </a:gs>
            <a:gs pos="75000">
              <a:srgbClr val="021939"/>
            </a:gs>
          </a:gsLst>
          <a:lin ang="16200000" scaled="1"/>
        </a:grad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lvl1pPr>
              <a:defRPr>
                <a:solidFill>
                  <a:schemeClr val="tx1"/>
                </a:solidFill>
              </a:defRPr>
            </a:lvl1pPr>
          </a:lstStyle>
          <a:p>
            <a:r>
              <a:rPr lang="en-US" smtClean="0"/>
              <a:t>Click to edit Master title style</a:t>
            </a:r>
            <a:endParaRPr lang="en-US" dirty="0"/>
          </a:p>
        </p:txBody>
      </p:sp>
      <p:sp>
        <p:nvSpPr>
          <p:cNvPr id="8" name="Text Placeholder 7"/>
          <p:cNvSpPr>
            <a:spLocks noGrp="1"/>
          </p:cNvSpPr>
          <p:nvPr>
            <p:ph type="body" sz="quarter" idx="10"/>
          </p:nvPr>
        </p:nvSpPr>
        <p:spPr>
          <a:xfrm>
            <a:off x="274638" y="1052513"/>
            <a:ext cx="11704637" cy="572464"/>
          </a:xfrm>
        </p:spPr>
        <p:txBody>
          <a:bodyPr/>
          <a:lstStyle>
            <a:lvl1pPr marL="0" indent="0">
              <a:buNone/>
              <a:defRPr sz="2800">
                <a:solidFill>
                  <a:srgbClr val="B4A0FF"/>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smtClean="0"/>
              <a:t>Edit Master text styles</a:t>
            </a:r>
          </a:p>
        </p:txBody>
      </p:sp>
    </p:spTree>
    <p:extLst>
      <p:ext uri="{BB962C8B-B14F-4D97-AF65-F5344CB8AC3E}">
        <p14:creationId xmlns:p14="http://schemas.microsoft.com/office/powerpoint/2010/main" val="855970240"/>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Dark band + sub ">
    <p:bg>
      <p:bgPr>
        <a:gradFill>
          <a:gsLst>
            <a:gs pos="75000">
              <a:srgbClr val="011C42"/>
            </a:gs>
            <a:gs pos="75000">
              <a:srgbClr val="021939"/>
            </a:gs>
          </a:gsLst>
          <a:lin ang="16200000" scaled="1"/>
        </a:grad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lvl1pPr>
              <a:defRPr>
                <a:solidFill>
                  <a:schemeClr val="tx1"/>
                </a:solidFill>
              </a:defRPr>
            </a:lvl1pPr>
          </a:lstStyle>
          <a:p>
            <a:r>
              <a:rPr lang="en-US" smtClean="0"/>
              <a:t>Click to edit Master title style</a:t>
            </a:r>
            <a:endParaRPr lang="en-US" dirty="0"/>
          </a:p>
        </p:txBody>
      </p:sp>
      <p:sp>
        <p:nvSpPr>
          <p:cNvPr id="8" name="Text Placeholder 7"/>
          <p:cNvSpPr>
            <a:spLocks noGrp="1"/>
          </p:cNvSpPr>
          <p:nvPr>
            <p:ph type="body" sz="quarter" idx="10"/>
          </p:nvPr>
        </p:nvSpPr>
        <p:spPr>
          <a:xfrm>
            <a:off x="274638" y="1052513"/>
            <a:ext cx="11704637" cy="572464"/>
          </a:xfrm>
        </p:spPr>
        <p:txBody>
          <a:bodyPr/>
          <a:lstStyle>
            <a:lvl1pPr marL="0" indent="0">
              <a:buNone/>
              <a:defRPr sz="2800">
                <a:solidFill>
                  <a:srgbClr val="B4A0FF"/>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smtClean="0"/>
              <a:t>Edit Master text styles</a:t>
            </a:r>
          </a:p>
        </p:txBody>
      </p:sp>
      <p:sp>
        <p:nvSpPr>
          <p:cNvPr id="7" name="Text Placeholder 3"/>
          <p:cNvSpPr>
            <a:spLocks noGrp="1"/>
          </p:cNvSpPr>
          <p:nvPr>
            <p:ph type="body" sz="quarter" idx="11"/>
          </p:nvPr>
        </p:nvSpPr>
        <p:spPr>
          <a:xfrm>
            <a:off x="274637" y="3644677"/>
            <a:ext cx="5713207" cy="580223"/>
          </a:xfrm>
        </p:spPr>
        <p:txBody>
          <a:bodyPr vert="horz" wrap="square" lIns="146304" tIns="91440" rIns="146304" bIns="91440" rtlCol="0" anchor="ctr">
            <a:spAutoFit/>
          </a:bodyPr>
          <a:lstStyle>
            <a:lvl1pPr marL="457200" indent="-457200">
              <a:spcBef>
                <a:spcPts val="2400"/>
              </a:spcBef>
              <a:buClr>
                <a:srgbClr val="B4A0FF"/>
              </a:buClr>
              <a:buFont typeface="Webdings" panose="05030102010509060703" pitchFamily="18" charset="2"/>
              <a:buChar char="4"/>
              <a:defRPr lang="en-US" sz="2856" kern="1200" spc="0" baseline="0" dirty="0" smtClean="0">
                <a:solidFill>
                  <a:prstClr val="white"/>
                </a:solidFill>
                <a:latin typeface="Segoe UI Light"/>
                <a:ea typeface="+mn-ea"/>
                <a:cs typeface="+mn-cs"/>
              </a:defRPr>
            </a:lvl1pPr>
            <a:lvl2pPr marL="569913" indent="0">
              <a:buNone/>
              <a:defRPr lang="en-US" sz="1800" smtClean="0">
                <a:solidFill>
                  <a:schemeClr val="tx1"/>
                </a:solidFill>
              </a:defRPr>
            </a:lvl2pPr>
            <a:lvl3pPr>
              <a:defRPr lang="en-US" sz="2856" smtClean="0">
                <a:solidFill>
                  <a:prstClr val="white"/>
                </a:solidFill>
                <a:latin typeface="Segoe UI Light"/>
              </a:defRPr>
            </a:lvl3pPr>
            <a:lvl4pPr>
              <a:defRPr lang="en-US" sz="1400" smtClean="0">
                <a:solidFill>
                  <a:schemeClr val="bg1">
                    <a:lumMod val="85000"/>
                  </a:schemeClr>
                </a:solidFill>
              </a:defRPr>
            </a:lvl4pPr>
            <a:lvl5pPr>
              <a:defRPr lang="en-US" sz="1400">
                <a:solidFill>
                  <a:schemeClr val="bg1">
                    <a:lumMod val="85000"/>
                  </a:schemeClr>
                </a:solidFill>
              </a:defRPr>
            </a:lvl5pPr>
          </a:lstStyle>
          <a:p>
            <a:pPr marL="0" lvl="0" indent="0"/>
            <a:r>
              <a:rPr lang="en-US" dirty="0" smtClean="0"/>
              <a:t>Edit Master text styles</a:t>
            </a:r>
          </a:p>
        </p:txBody>
      </p:sp>
    </p:spTree>
    <p:extLst>
      <p:ext uri="{BB962C8B-B14F-4D97-AF65-F5344CB8AC3E}">
        <p14:creationId xmlns:p14="http://schemas.microsoft.com/office/powerpoint/2010/main" val="1658564590"/>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Dark band + sub ">
    <p:bg>
      <p:bgPr>
        <a:gradFill>
          <a:gsLst>
            <a:gs pos="80000">
              <a:srgbClr val="011C42"/>
            </a:gs>
            <a:gs pos="80000">
              <a:srgbClr val="021939"/>
            </a:gs>
          </a:gsLst>
          <a:lin ang="16200000" scaled="1"/>
        </a:grad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lvl1pPr>
              <a:defRPr>
                <a:solidFill>
                  <a:schemeClr val="tx1"/>
                </a:solidFill>
              </a:defRPr>
            </a:lvl1pPr>
          </a:lstStyle>
          <a:p>
            <a:r>
              <a:rPr lang="en-US" smtClean="0"/>
              <a:t>Click to edit Master title style</a:t>
            </a:r>
            <a:endParaRPr lang="en-US" dirty="0"/>
          </a:p>
        </p:txBody>
      </p:sp>
      <p:sp>
        <p:nvSpPr>
          <p:cNvPr id="7" name="Text Placeholder 3"/>
          <p:cNvSpPr>
            <a:spLocks noGrp="1"/>
          </p:cNvSpPr>
          <p:nvPr>
            <p:ph type="body" sz="quarter" idx="11"/>
          </p:nvPr>
        </p:nvSpPr>
        <p:spPr>
          <a:xfrm>
            <a:off x="274637" y="1646593"/>
            <a:ext cx="11307763" cy="580223"/>
          </a:xfrm>
        </p:spPr>
        <p:txBody>
          <a:bodyPr vert="horz" wrap="square" lIns="146304" tIns="91440" rIns="146304" bIns="91440" rtlCol="0" anchor="t" anchorCtr="0">
            <a:spAutoFit/>
          </a:bodyPr>
          <a:lstStyle>
            <a:lvl1pPr marL="457200" indent="-457200">
              <a:spcBef>
                <a:spcPts val="2400"/>
              </a:spcBef>
              <a:buClr>
                <a:srgbClr val="B4A0FF"/>
              </a:buClr>
              <a:buFont typeface="Webdings" panose="05030102010509060703" pitchFamily="18" charset="2"/>
              <a:buChar char="4"/>
              <a:defRPr lang="en-US" sz="2856" kern="1200" spc="0" baseline="0" dirty="0" smtClean="0">
                <a:solidFill>
                  <a:prstClr val="white"/>
                </a:solidFill>
                <a:latin typeface="Segoe UI Light"/>
                <a:ea typeface="+mn-ea"/>
                <a:cs typeface="+mn-cs"/>
              </a:defRPr>
            </a:lvl1pPr>
            <a:lvl2pPr marL="627063" indent="0">
              <a:buNone/>
              <a:defRPr lang="en-US" sz="1800" smtClean="0">
                <a:solidFill>
                  <a:schemeClr val="tx1"/>
                </a:solidFill>
              </a:defRPr>
            </a:lvl2pPr>
            <a:lvl3pPr>
              <a:defRPr lang="en-US" sz="2856" smtClean="0">
                <a:solidFill>
                  <a:prstClr val="white"/>
                </a:solidFill>
                <a:latin typeface="Segoe UI Light"/>
              </a:defRPr>
            </a:lvl3pPr>
            <a:lvl4pPr>
              <a:defRPr lang="en-US" sz="1400" smtClean="0">
                <a:solidFill>
                  <a:schemeClr val="bg1">
                    <a:lumMod val="85000"/>
                  </a:schemeClr>
                </a:solidFill>
              </a:defRPr>
            </a:lvl4pPr>
            <a:lvl5pPr>
              <a:defRPr lang="en-US" sz="1400">
                <a:solidFill>
                  <a:schemeClr val="bg1">
                    <a:lumMod val="85000"/>
                  </a:schemeClr>
                </a:solidFill>
              </a:defRPr>
            </a:lvl5pPr>
          </a:lstStyle>
          <a:p>
            <a:pPr marL="0" lvl="0" indent="0"/>
            <a:r>
              <a:rPr lang="en-US" dirty="0" smtClean="0"/>
              <a:t>Edit Master text styles</a:t>
            </a:r>
          </a:p>
        </p:txBody>
      </p:sp>
    </p:spTree>
    <p:extLst>
      <p:ext uri="{BB962C8B-B14F-4D97-AF65-F5344CB8AC3E}">
        <p14:creationId xmlns:p14="http://schemas.microsoft.com/office/powerpoint/2010/main" val="3714677817"/>
      </p:ext>
    </p:extLst>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 lines_Dark band">
    <p:bg>
      <p:bgPr>
        <a:gradFill>
          <a:gsLst>
            <a:gs pos="75000">
              <a:srgbClr val="011C42"/>
            </a:gs>
            <a:gs pos="75000">
              <a:srgbClr val="021939"/>
            </a:gs>
          </a:gsLst>
          <a:lin ang="16200000" scaled="1"/>
        </a:grad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lvl1pPr>
              <a:defRPr>
                <a:solidFill>
                  <a:schemeClr val="tx1"/>
                </a:solidFill>
              </a:defRPr>
            </a:lvl1pPr>
          </a:lstStyle>
          <a:p>
            <a:r>
              <a:rPr lang="en-US" smtClean="0"/>
              <a:t>Click to edit Master title style</a:t>
            </a:r>
            <a:endParaRPr lang="en-US" dirty="0"/>
          </a:p>
        </p:txBody>
      </p:sp>
      <p:sp>
        <p:nvSpPr>
          <p:cNvPr id="7" name="Text Placeholder 3"/>
          <p:cNvSpPr>
            <a:spLocks noGrp="1"/>
          </p:cNvSpPr>
          <p:nvPr>
            <p:ph type="body" sz="quarter" idx="11"/>
          </p:nvPr>
        </p:nvSpPr>
        <p:spPr>
          <a:xfrm>
            <a:off x="274637" y="1975777"/>
            <a:ext cx="11307763" cy="580223"/>
          </a:xfrm>
        </p:spPr>
        <p:txBody>
          <a:bodyPr vert="horz" wrap="square" lIns="146304" tIns="91440" rIns="146304" bIns="91440" rtlCol="0" anchor="t" anchorCtr="0">
            <a:spAutoFit/>
          </a:bodyPr>
          <a:lstStyle>
            <a:lvl1pPr marL="457200" indent="-457200">
              <a:spcBef>
                <a:spcPts val="2400"/>
              </a:spcBef>
              <a:buClr>
                <a:srgbClr val="B4A0FF"/>
              </a:buClr>
              <a:buFont typeface="Webdings" panose="05030102010509060703" pitchFamily="18" charset="2"/>
              <a:buChar char="4"/>
              <a:defRPr lang="en-US" sz="2856" kern="1200" spc="0" baseline="0" dirty="0" smtClean="0">
                <a:solidFill>
                  <a:prstClr val="white"/>
                </a:solidFill>
                <a:latin typeface="Segoe UI Light"/>
                <a:ea typeface="+mn-ea"/>
                <a:cs typeface="+mn-cs"/>
              </a:defRPr>
            </a:lvl1pPr>
            <a:lvl2pPr marL="627063" indent="0">
              <a:buNone/>
              <a:defRPr lang="en-US" sz="1800" smtClean="0">
                <a:solidFill>
                  <a:schemeClr val="tx1"/>
                </a:solidFill>
              </a:defRPr>
            </a:lvl2pPr>
            <a:lvl3pPr>
              <a:defRPr lang="en-US" sz="2856" smtClean="0">
                <a:solidFill>
                  <a:prstClr val="white"/>
                </a:solidFill>
                <a:latin typeface="Segoe UI Light"/>
              </a:defRPr>
            </a:lvl3pPr>
            <a:lvl4pPr>
              <a:defRPr lang="en-US" sz="1400" smtClean="0">
                <a:solidFill>
                  <a:schemeClr val="bg1">
                    <a:lumMod val="85000"/>
                  </a:schemeClr>
                </a:solidFill>
              </a:defRPr>
            </a:lvl4pPr>
            <a:lvl5pPr>
              <a:defRPr lang="en-US" sz="1400">
                <a:solidFill>
                  <a:schemeClr val="bg1">
                    <a:lumMod val="85000"/>
                  </a:schemeClr>
                </a:solidFill>
              </a:defRPr>
            </a:lvl5pPr>
          </a:lstStyle>
          <a:p>
            <a:pPr marL="0" lvl="0" indent="0"/>
            <a:r>
              <a:rPr lang="en-US" dirty="0" smtClean="0"/>
              <a:t>Edit Master text styles</a:t>
            </a:r>
          </a:p>
        </p:txBody>
      </p:sp>
    </p:spTree>
    <p:extLst>
      <p:ext uri="{BB962C8B-B14F-4D97-AF65-F5344CB8AC3E}">
        <p14:creationId xmlns:p14="http://schemas.microsoft.com/office/powerpoint/2010/main" val="1002509500"/>
      </p:ext>
    </p:extLst>
  </p:cSld>
  <p:clrMapOvr>
    <a:masterClrMapping/>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DARK BAND - side text">
    <p:bg>
      <p:bgPr>
        <a:gradFill>
          <a:gsLst>
            <a:gs pos="75000">
              <a:srgbClr val="011C42"/>
            </a:gs>
            <a:gs pos="75000">
              <a:srgbClr val="021939"/>
            </a:gs>
          </a:gsLst>
          <a:lin ang="16200000" scaled="1"/>
        </a:grad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lvl1pPr>
              <a:defRPr>
                <a:solidFill>
                  <a:schemeClr val="tx1"/>
                </a:solidFill>
              </a:defRPr>
            </a:lvl1pPr>
          </a:lstStyle>
          <a:p>
            <a:r>
              <a:rPr lang="en-US" smtClean="0"/>
              <a:t>Click to edit Master title style</a:t>
            </a:r>
            <a:endParaRPr lang="en-US" dirty="0"/>
          </a:p>
        </p:txBody>
      </p:sp>
      <p:sp>
        <p:nvSpPr>
          <p:cNvPr id="8" name="Text Placeholder 7"/>
          <p:cNvSpPr>
            <a:spLocks noGrp="1"/>
          </p:cNvSpPr>
          <p:nvPr>
            <p:ph type="body" sz="quarter" idx="10"/>
          </p:nvPr>
        </p:nvSpPr>
        <p:spPr>
          <a:xfrm>
            <a:off x="274638" y="1052513"/>
            <a:ext cx="11704637" cy="572464"/>
          </a:xfrm>
        </p:spPr>
        <p:txBody>
          <a:bodyPr/>
          <a:lstStyle>
            <a:lvl1pPr marL="0" indent="0">
              <a:buNone/>
              <a:defRPr sz="2800">
                <a:solidFill>
                  <a:srgbClr val="B4A0FF"/>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smtClean="0"/>
              <a:t>Edit Master text styles</a:t>
            </a:r>
          </a:p>
        </p:txBody>
      </p:sp>
      <p:sp>
        <p:nvSpPr>
          <p:cNvPr id="4" name="Text Placeholder 3"/>
          <p:cNvSpPr>
            <a:spLocks noGrp="1"/>
          </p:cNvSpPr>
          <p:nvPr>
            <p:ph type="body" sz="quarter" idx="11"/>
          </p:nvPr>
        </p:nvSpPr>
        <p:spPr>
          <a:xfrm>
            <a:off x="274638" y="2057400"/>
            <a:ext cx="5486400" cy="1631216"/>
          </a:xfrm>
        </p:spPr>
        <p:txBody>
          <a:bodyPr/>
          <a:lstStyle>
            <a:lvl1pPr marL="0" indent="0">
              <a:buFontTx/>
              <a:buNone/>
              <a:defRPr sz="3600">
                <a:solidFill>
                  <a:srgbClr val="00BCF2"/>
                </a:solidFill>
              </a:defRPr>
            </a:lvl1pPr>
            <a:lvl2pPr marL="0" indent="0">
              <a:buFontTx/>
              <a:buNone/>
              <a:defRPr sz="1600">
                <a:solidFill>
                  <a:schemeClr val="tx1"/>
                </a:solidFill>
              </a:defRPr>
            </a:lvl2pPr>
            <a:lvl3pPr marL="0" indent="0">
              <a:buFontTx/>
              <a:buNone/>
              <a:defRPr sz="1400">
                <a:solidFill>
                  <a:schemeClr val="tx1"/>
                </a:solidFill>
              </a:defRPr>
            </a:lvl3pPr>
            <a:lvl4pPr marL="0" indent="0">
              <a:buFontTx/>
              <a:buNone/>
              <a:defRPr sz="1200">
                <a:solidFill>
                  <a:schemeClr val="tx1"/>
                </a:solidFill>
              </a:defRPr>
            </a:lvl4pPr>
            <a:lvl5pPr marL="0" indent="0">
              <a:buFontTx/>
              <a:buNone/>
              <a:defRPr sz="1200">
                <a:solidFill>
                  <a:schemeClr val="tx1"/>
                </a:solidFill>
              </a:defRPr>
            </a:lvl5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800280327"/>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a:xfrm>
            <a:off x="269240" y="162179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03463389"/>
      </p:ext>
    </p:extLst>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itle and Content bullets'">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830485"/>
            <a:ext cx="11653523" cy="1778949"/>
          </a:xfrm>
        </p:spPr>
        <p:txBody>
          <a:bodyPr vert="horz" wrap="square" lIns="146304" tIns="91440" rIns="146304" bIns="91440" rtlCol="0" anchor="t" anchorCtr="0">
            <a:spAutoFit/>
          </a:bodyPr>
          <a:lstStyle>
            <a:lvl1pPr marL="0" indent="457200">
              <a:defRPr lang="en-US" sz="3200" dirty="0" smtClean="0">
                <a:solidFill>
                  <a:prstClr val="white"/>
                </a:solidFill>
                <a:latin typeface="Segoe UI Light"/>
              </a:defRPr>
            </a:lvl1pPr>
            <a:lvl2pPr marL="338138" indent="231775">
              <a:defRPr lang="en-US" sz="2000" dirty="0" smtClean="0">
                <a:solidFill>
                  <a:schemeClr val="tx1"/>
                </a:solidFill>
                <a:latin typeface="+mn-lt"/>
              </a:defRPr>
            </a:lvl2pPr>
            <a:lvl3pPr marL="795338" indent="0">
              <a:buNone/>
              <a:defRPr lang="en-US" sz="2000" dirty="0" smtClean="0">
                <a:solidFill>
                  <a:schemeClr val="tx1"/>
                </a:solidFill>
                <a:latin typeface="+mn-lt"/>
              </a:defRPr>
            </a:lvl3pPr>
            <a:lvl4pPr>
              <a:defRPr lang="en-US" sz="1400" dirty="0" smtClean="0">
                <a:solidFill>
                  <a:schemeClr val="tx1"/>
                </a:solidFill>
                <a:latin typeface="+mn-lt"/>
              </a:defRPr>
            </a:lvl4pPr>
            <a:lvl5pPr>
              <a:defRPr lang="en-US" sz="1400" dirty="0">
                <a:solidFill>
                  <a:schemeClr val="tx1"/>
                </a:solidFill>
                <a:latin typeface="+mn-lt"/>
              </a:defRPr>
            </a:lvl5pPr>
          </a:lstStyle>
          <a:p>
            <a:pPr marL="0" lvl="0" indent="0">
              <a:buClr>
                <a:srgbClr val="B4A0FF"/>
              </a:buClr>
              <a:buFont typeface="Webdings" panose="05030102010509060703" pitchFamily="18" charset="2"/>
              <a:buChar char="4"/>
            </a:pPr>
            <a:r>
              <a:rPr lang="en-US" dirty="0" smtClean="0"/>
              <a:t>Edit Master text styles</a:t>
            </a:r>
          </a:p>
          <a:p>
            <a:pPr marL="569913" lvl="1" indent="0">
              <a:buNone/>
            </a:pPr>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lvl1pPr>
              <a:defRPr>
                <a:solidFill>
                  <a:schemeClr val="tx1"/>
                </a:solidFill>
              </a:defRPr>
            </a:lvl1pPr>
          </a:lstStyle>
          <a:p>
            <a:r>
              <a:rPr lang="en-US" smtClean="0"/>
              <a:t>Click to edit Master title style</a:t>
            </a:r>
            <a:endParaRPr lang="en-US"/>
          </a:p>
        </p:txBody>
      </p:sp>
    </p:spTree>
    <p:extLst>
      <p:ext uri="{BB962C8B-B14F-4D97-AF65-F5344CB8AC3E}">
        <p14:creationId xmlns:p14="http://schemas.microsoft.com/office/powerpoint/2010/main" val="280786392"/>
      </p:ext>
    </p:extLst>
  </p:cSld>
  <p:clrMapOvr>
    <a:masterClrMapping/>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269240" y="1562100"/>
            <a:ext cx="6080760" cy="1877004"/>
          </a:xfrm>
        </p:spPr>
        <p:txBody>
          <a:bodyPr wrap="square">
            <a:spAutoFit/>
          </a:bodyPr>
          <a:lstStyle>
            <a:lvl1pPr marL="0" indent="0">
              <a:spcBef>
                <a:spcPts val="1200"/>
              </a:spcBef>
              <a:buClr>
                <a:schemeClr val="tx1"/>
              </a:buClr>
              <a:buFont typeface="Wingdings" pitchFamily="2" charset="2"/>
              <a:buNone/>
              <a:defRPr sz="3136">
                <a:solidFill>
                  <a:schemeClr val="accent4"/>
                </a:soli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4212" y="1562100"/>
            <a:ext cx="5378548" cy="1877004"/>
          </a:xfrm>
        </p:spPr>
        <p:txBody>
          <a:bodyPr wrap="square">
            <a:spAutoFit/>
          </a:bodyPr>
          <a:lstStyle>
            <a:lvl1pPr marL="0" indent="0">
              <a:spcBef>
                <a:spcPts val="1200"/>
              </a:spcBef>
              <a:buClr>
                <a:schemeClr val="tx1"/>
              </a:buClr>
              <a:buFont typeface="Wingdings" pitchFamily="2" charset="2"/>
              <a:buNone/>
              <a:defRPr sz="3136">
                <a:solidFill>
                  <a:schemeClr val="accent4"/>
                </a:soli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971914822"/>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90" y="-5828"/>
            <a:ext cx="12211022" cy="6863830"/>
          </a:xfrm>
          <a:prstGeom prst="rect">
            <a:avLst/>
          </a:prstGeom>
        </p:spPr>
      </p:pic>
      <p:sp>
        <p:nvSpPr>
          <p:cNvPr id="10" name="Rectangle 9"/>
          <p:cNvSpPr/>
          <p:nvPr/>
        </p:nvSpPr>
        <p:spPr bwMode="auto">
          <a:xfrm>
            <a:off x="269239" y="2974354"/>
            <a:ext cx="7169557" cy="3592580"/>
          </a:xfrm>
          <a:prstGeom prst="rect">
            <a:avLst/>
          </a:prstGeom>
          <a:solidFill>
            <a:schemeClr val="tx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invGray">
          <a:xfrm>
            <a:off x="463405" y="473036"/>
            <a:ext cx="1522404" cy="326276"/>
          </a:xfrm>
          <a:prstGeom prst="rect">
            <a:avLst/>
          </a:prstGeom>
        </p:spPr>
      </p:pic>
      <p:sp>
        <p:nvSpPr>
          <p:cNvPr id="9" name="Title 1"/>
          <p:cNvSpPr>
            <a:spLocks noGrp="1"/>
          </p:cNvSpPr>
          <p:nvPr>
            <p:ph type="title" hasCustomPrompt="1"/>
          </p:nvPr>
        </p:nvSpPr>
        <p:spPr>
          <a:xfrm>
            <a:off x="269302" y="2980725"/>
            <a:ext cx="7171336" cy="1793090"/>
          </a:xfrm>
          <a:noFill/>
        </p:spPr>
        <p:txBody>
          <a:bodyPr lIns="146304" tIns="91440" rIns="146304" bIns="91440" anchor="t" anchorCtr="0"/>
          <a:lstStyle>
            <a:lvl1pPr>
              <a:defRPr sz="5293" spc="-98" baseline="0">
                <a:gradFill>
                  <a:gsLst>
                    <a:gs pos="100000">
                      <a:schemeClr val="bg1"/>
                    </a:gs>
                    <a:gs pos="0">
                      <a:schemeClr val="bg1"/>
                    </a:gs>
                  </a:gsLst>
                  <a:lin ang="5400000" scaled="0"/>
                </a:gradFill>
              </a:defRPr>
            </a:lvl1pPr>
          </a:lstStyle>
          <a:p>
            <a:r>
              <a:rPr lang="en-US" dirty="0" smtClean="0"/>
              <a:t>Presentation title </a:t>
            </a:r>
            <a:br>
              <a:rPr lang="en-US" dirty="0" smtClean="0"/>
            </a:br>
            <a:r>
              <a:rPr lang="en-US" dirty="0" smtClean="0"/>
              <a:t>goes here</a:t>
            </a:r>
            <a:endParaRPr lang="en-US" dirty="0"/>
          </a:p>
        </p:txBody>
      </p:sp>
      <p:sp>
        <p:nvSpPr>
          <p:cNvPr id="5" name="Text Placeholder 4"/>
          <p:cNvSpPr>
            <a:spLocks noGrp="1"/>
          </p:cNvSpPr>
          <p:nvPr>
            <p:ph type="body" sz="quarter" idx="12" hasCustomPrompt="1"/>
          </p:nvPr>
        </p:nvSpPr>
        <p:spPr>
          <a:xfrm>
            <a:off x="269302" y="4775113"/>
            <a:ext cx="7171337" cy="1239568"/>
          </a:xfrm>
          <a:noFill/>
        </p:spPr>
        <p:txBody>
          <a:bodyPr lIns="146304" tIns="109728" rIns="146304" bIns="109728">
            <a:noAutofit/>
          </a:bodyPr>
          <a:lstStyle>
            <a:lvl1pPr marL="0" indent="0">
              <a:spcBef>
                <a:spcPts val="0"/>
              </a:spcBef>
              <a:buNone/>
              <a:defRPr sz="3136" b="0" spc="0" baseline="0">
                <a:gradFill>
                  <a:gsLst>
                    <a:gs pos="100000">
                      <a:schemeClr val="bg1"/>
                    </a:gs>
                    <a:gs pos="0">
                      <a:schemeClr val="bg1"/>
                    </a:gs>
                  </a:gsLst>
                  <a:lin ang="5400000" scaled="0"/>
                </a:gradFill>
                <a:latin typeface="+mj-lt"/>
              </a:defRPr>
            </a:lvl1pPr>
          </a:lstStyle>
          <a:p>
            <a:pPr lvl="0"/>
            <a:r>
              <a:rPr lang="en-US" dirty="0" smtClean="0"/>
              <a:t>Speaker Name</a:t>
            </a:r>
          </a:p>
          <a:p>
            <a:pPr lvl="0"/>
            <a:r>
              <a:rPr lang="en-US" dirty="0" smtClean="0"/>
              <a:t>Title</a:t>
            </a:r>
          </a:p>
        </p:txBody>
      </p:sp>
      <p:sp>
        <p:nvSpPr>
          <p:cNvPr id="3" name="Text Placeholder 2"/>
          <p:cNvSpPr>
            <a:spLocks noGrp="1"/>
          </p:cNvSpPr>
          <p:nvPr>
            <p:ph type="body" sz="quarter" idx="13" hasCustomPrompt="1"/>
          </p:nvPr>
        </p:nvSpPr>
        <p:spPr>
          <a:xfrm>
            <a:off x="276398" y="6021842"/>
            <a:ext cx="7164240" cy="537931"/>
          </a:xfrm>
        </p:spPr>
        <p:txBody>
          <a:bodyPr vert="horz" wrap="square" lIns="182880" tIns="146304" rIns="182880" bIns="146304" rtlCol="0">
            <a:noAutofit/>
          </a:bodyPr>
          <a:lstStyle>
            <a:lvl1pPr marL="336080" indent="-336080" algn="r">
              <a:buNone/>
              <a:defRPr lang="en-US" sz="1765" smtClean="0">
                <a:gradFill>
                  <a:gsLst>
                    <a:gs pos="1250">
                      <a:schemeClr val="bg1"/>
                    </a:gs>
                    <a:gs pos="100000">
                      <a:schemeClr val="bg1"/>
                    </a:gs>
                  </a:gsLst>
                  <a:lin ang="5400000" scaled="0"/>
                </a:gradFill>
                <a:latin typeface="+mn-lt"/>
              </a:defRPr>
            </a:lvl1pPr>
            <a:lvl2pPr>
              <a:defRPr lang="en-US" smtClean="0"/>
            </a:lvl2pPr>
            <a:lvl3pPr>
              <a:defRPr lang="en-US" smtClean="0"/>
            </a:lvl3pPr>
            <a:lvl4pPr>
              <a:defRPr lang="en-US" smtClean="0"/>
            </a:lvl4pPr>
            <a:lvl5pPr>
              <a:defRPr lang="en-US"/>
            </a:lvl5pPr>
          </a:lstStyle>
          <a:p>
            <a:pPr marL="0" lvl="0" indent="0"/>
            <a:r>
              <a:rPr lang="en-US" dirty="0" smtClean="0"/>
              <a:t>Insert Session Code Here</a:t>
            </a:r>
            <a:endParaRPr lang="en-US" dirty="0"/>
          </a:p>
        </p:txBody>
      </p:sp>
    </p:spTree>
    <p:extLst>
      <p:ext uri="{BB962C8B-B14F-4D97-AF65-F5344CB8AC3E}">
        <p14:creationId xmlns:p14="http://schemas.microsoft.com/office/powerpoint/2010/main" val="52183274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smtClean="0"/>
              <a:t>Click to edit Master title style</a:t>
            </a:r>
            <a:endParaRPr lang="en-US" dirty="0"/>
          </a:p>
        </p:txBody>
      </p:sp>
    </p:spTree>
    <p:extLst>
      <p:ext uri="{BB962C8B-B14F-4D97-AF65-F5344CB8AC3E}">
        <p14:creationId xmlns:p14="http://schemas.microsoft.com/office/powerpoint/2010/main" val="4078696242"/>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solidFill>
                  <a:schemeClr val="tx1"/>
                </a:solidFill>
              </a:defRPr>
            </a:lvl1pPr>
          </a:lstStyle>
          <a:p>
            <a:r>
              <a:rPr lang="en-US" dirty="0" smtClean="0"/>
              <a:t>Section title</a:t>
            </a:r>
            <a:endParaRPr lang="en-US" dirty="0"/>
          </a:p>
        </p:txBody>
      </p:sp>
    </p:spTree>
    <p:extLst>
      <p:ext uri="{BB962C8B-B14F-4D97-AF65-F5344CB8AC3E}">
        <p14:creationId xmlns:p14="http://schemas.microsoft.com/office/powerpoint/2010/main" val="565339748"/>
      </p:ext>
    </p:extLst>
  </p:cSld>
  <p:clrMapOvr>
    <a:masterClrMapping/>
  </p:clrMapOvr>
  <p:transition>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Quote Layout">
    <p:bg>
      <p:bgPr>
        <a:solidFill>
          <a:srgbClr val="02162E"/>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165663" y="1203080"/>
            <a:ext cx="9860674" cy="896553"/>
          </a:xfrm>
        </p:spPr>
        <p:txBody>
          <a:bodyPr/>
          <a:lstStyle>
            <a:lvl1pPr marL="278511" indent="-278511">
              <a:defRPr sz="5881" baseline="0">
                <a:solidFill>
                  <a:schemeClr val="tx1"/>
                </a:solidFill>
              </a:defRPr>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7788" y="4789287"/>
            <a:ext cx="5378549" cy="1050156"/>
          </a:xfrm>
        </p:spPr>
        <p:txBody>
          <a:bodyPr/>
          <a:lstStyle>
            <a:lvl1pPr marL="0" indent="0">
              <a:buNone/>
              <a:defRPr sz="3136">
                <a:solidFill>
                  <a:srgbClr val="B4A0FF"/>
                </a:solidFill>
              </a:defRPr>
            </a:lvl1pPr>
            <a:lvl2pPr marL="336080" indent="0">
              <a:buNone/>
              <a:defRPr/>
            </a:lvl2pPr>
            <a:lvl3pPr marL="560134" indent="0">
              <a:buNone/>
              <a:defRPr/>
            </a:lvl3pPr>
            <a:lvl4pPr marL="784187" indent="0">
              <a:buNone/>
              <a:defRPr/>
            </a:lvl4pPr>
            <a:lvl5pPr marL="1008241" indent="0">
              <a:buNone/>
              <a:defRPr/>
            </a:lvl5pPr>
          </a:lstStyle>
          <a:p>
            <a:pPr lvl="0"/>
            <a:r>
              <a:rPr lang="en-US" dirty="0" smtClean="0"/>
              <a:t>Author’s Name</a:t>
            </a:r>
            <a:br>
              <a:rPr lang="en-US" dirty="0" smtClean="0"/>
            </a:br>
            <a:r>
              <a:rPr lang="en-US" dirty="0" smtClean="0"/>
              <a:t>Title</a:t>
            </a:r>
          </a:p>
        </p:txBody>
      </p:sp>
    </p:spTree>
    <p:extLst>
      <p:ext uri="{BB962C8B-B14F-4D97-AF65-F5344CB8AC3E}">
        <p14:creationId xmlns:p14="http://schemas.microsoft.com/office/powerpoint/2010/main" val="2220248982"/>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Quote Layout-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165663" y="2084174"/>
            <a:ext cx="9860674" cy="896553"/>
          </a:xfrm>
        </p:spPr>
        <p:txBody>
          <a:bodyPr/>
          <a:lstStyle>
            <a:lvl1pPr marL="169597" indent="-169597">
              <a:defRPr sz="5881" baseline="0">
                <a:gradFill>
                  <a:gsLst>
                    <a:gs pos="1250">
                      <a:schemeClr val="bg1"/>
                    </a:gs>
                    <a:gs pos="100000">
                      <a:schemeClr val="bg1"/>
                    </a:gs>
                  </a:gsLst>
                  <a:lin ang="5400000" scaled="0"/>
                </a:gradFill>
              </a:defRPr>
            </a:lvl1pPr>
          </a:lstStyle>
          <a:p>
            <a:r>
              <a:rPr lang="en-US" dirty="0" smtClean="0"/>
              <a:t>“Add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7788" y="4789287"/>
            <a:ext cx="5378549" cy="1050156"/>
          </a:xfrm>
        </p:spPr>
        <p:txBody>
          <a:bodyPr/>
          <a:lstStyle>
            <a:lvl1pPr marL="0" indent="0">
              <a:buNone/>
              <a:defRPr sz="3136">
                <a:gradFill>
                  <a:gsLst>
                    <a:gs pos="1250">
                      <a:schemeClr val="bg1"/>
                    </a:gs>
                    <a:gs pos="100000">
                      <a:schemeClr val="bg1"/>
                    </a:gs>
                  </a:gsLst>
                  <a:lin ang="5400000" scaled="0"/>
                </a:gradFill>
              </a:defRPr>
            </a:lvl1pPr>
            <a:lvl2pPr marL="336080" indent="0">
              <a:buNone/>
              <a:defRPr/>
            </a:lvl2pPr>
            <a:lvl3pPr marL="560134" indent="0">
              <a:buNone/>
              <a:defRPr/>
            </a:lvl3pPr>
            <a:lvl4pPr marL="784187" indent="0">
              <a:buNone/>
              <a:defRPr/>
            </a:lvl4pPr>
            <a:lvl5pPr marL="1008241" indent="0">
              <a:buNone/>
              <a:defRPr/>
            </a:lvl5pPr>
          </a:lstStyle>
          <a:p>
            <a:pPr lvl="0"/>
            <a:r>
              <a:rPr lang="en-US" dirty="0" smtClean="0"/>
              <a:t>Author’s Name</a:t>
            </a:r>
            <a:br>
              <a:rPr lang="en-US" dirty="0" smtClean="0"/>
            </a:br>
            <a:r>
              <a:rPr lang="en-US" dirty="0" smtClean="0"/>
              <a:t>Title</a:t>
            </a:r>
          </a:p>
        </p:txBody>
      </p:sp>
    </p:spTree>
    <p:extLst>
      <p:ext uri="{BB962C8B-B14F-4D97-AF65-F5344CB8AC3E}">
        <p14:creationId xmlns:p14="http://schemas.microsoft.com/office/powerpoint/2010/main" val="2781942786"/>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17195"/>
            <a:ext cx="5378548" cy="1973570"/>
          </a:xfrm>
        </p:spPr>
        <p:txBody>
          <a:bodyPr>
            <a:spAutoFit/>
          </a:bodyPr>
          <a:lstStyle>
            <a:lvl1pPr>
              <a:defRPr sz="6469" baseline="0">
                <a:gradFill>
                  <a:gsLst>
                    <a:gs pos="1250">
                      <a:schemeClr val="tx1"/>
                    </a:gs>
                    <a:gs pos="100000">
                      <a:schemeClr val="tx1"/>
                    </a:gs>
                  </a:gsLst>
                  <a:lin ang="5400000" scaled="0"/>
                </a:gradFill>
              </a:defRPr>
            </a:lvl1pPr>
          </a:lstStyle>
          <a:p>
            <a:r>
              <a:rPr lang="en-US" dirty="0" smtClean="0"/>
              <a:t>50/50 photo layout</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80903" y="-7782"/>
            <a:ext cx="6112654" cy="6871859"/>
          </a:xfrm>
          <a:prstGeom prst="rect">
            <a:avLst/>
          </a:prstGeom>
        </p:spPr>
      </p:pic>
      <p:sp>
        <p:nvSpPr>
          <p:cNvPr id="5" name="Picture Placeholder 4"/>
          <p:cNvSpPr>
            <a:spLocks noGrp="1"/>
          </p:cNvSpPr>
          <p:nvPr>
            <p:ph type="pic" sz="quarter" idx="10"/>
          </p:nvPr>
        </p:nvSpPr>
        <p:spPr>
          <a:xfrm>
            <a:off x="6071100" y="1"/>
            <a:ext cx="6120900" cy="727700"/>
          </a:xfrm>
        </p:spPr>
        <p:txBody>
          <a:bodyPr/>
          <a:lstStyle>
            <a:lvl1pPr marL="0" indent="0">
              <a:buNone/>
              <a:defRPr/>
            </a:lvl1pPr>
          </a:lstStyle>
          <a:p>
            <a:r>
              <a:rPr lang="en-US" smtClean="0"/>
              <a:t>Click icon to add picture</a:t>
            </a:r>
            <a:endParaRPr lang="en-US" dirty="0"/>
          </a:p>
        </p:txBody>
      </p:sp>
    </p:spTree>
    <p:extLst>
      <p:ext uri="{BB962C8B-B14F-4D97-AF65-F5344CB8AC3E}">
        <p14:creationId xmlns:p14="http://schemas.microsoft.com/office/powerpoint/2010/main" val="1201148772"/>
      </p:ext>
    </p:extLst>
  </p:cSld>
  <p:clrMapOvr>
    <a:masterClrMapping/>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9694640"/>
      </p:ext>
    </p:extLst>
  </p:cSld>
  <p:clrMapOvr>
    <a:masterClrMapping/>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gradFill flip="none" rotWithShape="1">
          <a:gsLst>
            <a:gs pos="65000">
              <a:srgbClr val="011C42"/>
            </a:gs>
            <a:gs pos="65000">
              <a:srgbClr val="021939"/>
            </a:gs>
          </a:gsLst>
          <a:lin ang="10800000" scaled="1"/>
          <a:tileRect/>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2"/>
            <a:ext cx="3781899" cy="6280621"/>
          </a:xfrm>
        </p:spPr>
        <p:txBody>
          <a:bodyPr anchor="ctr"/>
          <a:lstStyle>
            <a:lvl1pPr>
              <a:defRPr sz="5400" spc="-150"/>
            </a:lvl1pPr>
          </a:lstStyle>
          <a:p>
            <a:r>
              <a:rPr lang="en-US" dirty="0" smtClean="0"/>
              <a:t>Click to edit Master title style</a:t>
            </a:r>
            <a:endParaRPr lang="en-US" dirty="0"/>
          </a:p>
        </p:txBody>
      </p:sp>
    </p:spTree>
    <p:extLst>
      <p:ext uri="{BB962C8B-B14F-4D97-AF65-F5344CB8AC3E}">
        <p14:creationId xmlns:p14="http://schemas.microsoft.com/office/powerpoint/2010/main" val="3435540235"/>
      </p:ext>
    </p:extLst>
  </p:cSld>
  <p:clrMapOvr>
    <a:masterClrMapping/>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Blank Accent Color 1">
    <p:bg>
      <p:bgPr>
        <a:gradFill flip="none" rotWithShape="1">
          <a:gsLst>
            <a:gs pos="65000">
              <a:srgbClr val="011C42"/>
            </a:gs>
            <a:gs pos="65000">
              <a:srgbClr val="021939"/>
            </a:gs>
          </a:gsLst>
          <a:lin ang="10800000" scaled="1"/>
          <a:tileRect/>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2"/>
            <a:ext cx="3781899" cy="6280621"/>
          </a:xfrm>
        </p:spPr>
        <p:txBody>
          <a:bodyPr anchor="ctr"/>
          <a:lstStyle>
            <a:lvl1pPr>
              <a:defRPr sz="5400" spc="-150"/>
            </a:lvl1pPr>
          </a:lstStyle>
          <a:p>
            <a:r>
              <a:rPr lang="en-US" dirty="0" smtClean="0"/>
              <a:t>Click to edit Master title style</a:t>
            </a:r>
            <a:endParaRPr lang="en-US" dirty="0"/>
          </a:p>
        </p:txBody>
      </p:sp>
      <p:sp>
        <p:nvSpPr>
          <p:cNvPr id="3" name="Oval 2"/>
          <p:cNvSpPr/>
          <p:nvPr userDrawn="1"/>
        </p:nvSpPr>
        <p:spPr>
          <a:xfrm>
            <a:off x="6145020" y="1255636"/>
            <a:ext cx="4289737" cy="4332363"/>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30" tIns="89630" rIns="89630" bIns="89630" numCol="1" spcCol="0" rtlCol="0" fromWordArt="0" anchor="b" anchorCtr="0" forceAA="0" compatLnSpc="1">
            <a:prstTxWarp prst="textNoShape">
              <a:avLst/>
            </a:prstTxWarp>
            <a:noAutofit/>
          </a:bodyPr>
          <a:lstStyle/>
          <a:p>
            <a:pPr algn="r">
              <a:defRPr/>
            </a:pPr>
            <a:endParaRPr lang="en-US" sz="1175" dirty="0" err="1">
              <a:solidFill>
                <a:prstClr val="white"/>
              </a:solidFill>
            </a:endParaRPr>
          </a:p>
        </p:txBody>
      </p:sp>
    </p:spTree>
    <p:extLst>
      <p:ext uri="{BB962C8B-B14F-4D97-AF65-F5344CB8AC3E}">
        <p14:creationId xmlns:p14="http://schemas.microsoft.com/office/powerpoint/2010/main" val="222727331"/>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3815056133"/>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Blank Accent Color 3">
    <p:spTree>
      <p:nvGrpSpPr>
        <p:cNvPr id="1" name=""/>
        <p:cNvGrpSpPr/>
        <p:nvPr/>
      </p:nvGrpSpPr>
      <p:grpSpPr>
        <a:xfrm>
          <a:off x="0" y="0"/>
          <a:ext cx="0" cy="0"/>
          <a:chOff x="0" y="0"/>
          <a:chExt cx="0" cy="0"/>
        </a:xfrm>
      </p:grpSpPr>
    </p:spTree>
    <p:extLst>
      <p:ext uri="{BB962C8B-B14F-4D97-AF65-F5344CB8AC3E}">
        <p14:creationId xmlns:p14="http://schemas.microsoft.com/office/powerpoint/2010/main" val="1233351815"/>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Demo slide">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010"/>
            <a:ext cx="12192000" cy="6851981"/>
          </a:xfrm>
          <a:prstGeom prst="rect">
            <a:avLst/>
          </a:prstGeom>
        </p:spPr>
      </p:pic>
      <p:sp>
        <p:nvSpPr>
          <p:cNvPr id="6" name="Rectangle 5"/>
          <p:cNvSpPr/>
          <p:nvPr/>
        </p:nvSpPr>
        <p:spPr bwMode="auto">
          <a:xfrm>
            <a:off x="4751363" y="1186357"/>
            <a:ext cx="7171399" cy="4484025"/>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751363" y="1186357"/>
            <a:ext cx="7171399" cy="2706373"/>
          </a:xfrm>
          <a:noFill/>
        </p:spPr>
        <p:txBody>
          <a:bodyPr wrap="square" tIns="91440" bIns="91440" anchor="t" anchorCtr="0">
            <a:noAutofit/>
          </a:bodyPr>
          <a:lstStyle>
            <a:lvl1pPr>
              <a:defRPr sz="7056"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4752069" y="3892729"/>
            <a:ext cx="7170692" cy="1777652"/>
          </a:xfrm>
          <a:noFill/>
        </p:spPr>
        <p:txBody>
          <a:bodyPr wrap="square" lIns="182880" tIns="146304" rIns="182880" bIns="146304">
            <a:noAutofit/>
          </a:bodyPr>
          <a:lstStyle>
            <a:lvl1pPr marL="0" indent="0">
              <a:spcBef>
                <a:spcPts val="0"/>
              </a:spcBef>
              <a:buNone/>
              <a:defRPr sz="3136" spc="0" baseline="0">
                <a:gradFill>
                  <a:gsLst>
                    <a:gs pos="0">
                      <a:schemeClr val="tx1"/>
                    </a:gs>
                    <a:gs pos="100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116825303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algn="ctr" defTabSz="913927" fontAlgn="base">
              <a:spcBef>
                <a:spcPct val="0"/>
              </a:spcBef>
              <a:spcAft>
                <a:spcPct val="0"/>
              </a:spcAft>
              <a:defRPr/>
            </a:pPr>
            <a:endParaRPr lang="en-US" sz="1765"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3"/>
            <a:ext cx="11653522"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6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6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360377703"/>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Closing logo slide">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defRPr/>
            </a:pPr>
            <a:r>
              <a:rPr lang="en-US" sz="686" dirty="0">
                <a:gradFill>
                  <a:gsLst>
                    <a:gs pos="0">
                      <a:srgbClr val="505050"/>
                    </a:gs>
                    <a:gs pos="100000">
                      <a:srgbClr val="505050"/>
                    </a:gs>
                  </a:gsLst>
                  <a:lin ang="5400000" scaled="0"/>
                </a:gradFill>
                <a:cs typeface="Segoe UI" pitchFamily="34" charset="0"/>
              </a:rPr>
              <a:t>© </a:t>
            </a:r>
            <a:r>
              <a:rPr lang="en-US" sz="686" dirty="0" smtClean="0">
                <a:gradFill>
                  <a:gsLst>
                    <a:gs pos="0">
                      <a:srgbClr val="505050"/>
                    </a:gs>
                    <a:gs pos="100000">
                      <a:srgbClr val="505050"/>
                    </a:gs>
                  </a:gsLst>
                  <a:lin ang="5400000" scaled="0"/>
                </a:gradFill>
                <a:cs typeface="Segoe UI" pitchFamily="34" charset="0"/>
              </a:rPr>
              <a:t>2015 </a:t>
            </a:r>
            <a:r>
              <a:rPr lang="en-US" sz="686" dirty="0">
                <a:gradFill>
                  <a:gsLst>
                    <a:gs pos="0">
                      <a:srgbClr val="505050"/>
                    </a:gs>
                    <a:gs pos="100000">
                      <a:srgbClr val="505050"/>
                    </a:gs>
                  </a:gsLst>
                  <a:lin ang="5400000" scaled="0"/>
                </a:gradFill>
                <a:cs typeface="Segoe UI" pitchFamily="34" charset="0"/>
              </a:rPr>
              <a:t>Microsoft Corporation. All rights reserved. </a:t>
            </a:r>
          </a:p>
        </p:txBody>
      </p:sp>
      <p:pic>
        <p:nvPicPr>
          <p:cNvPr id="4" name="Picture 3"/>
          <p:cNvPicPr>
            <a:picLocks noChangeAspect="1"/>
          </p:cNvPicPr>
          <p:nvPr/>
        </p:nvPicPr>
        <p:blipFill>
          <a:blip r:embed="rId2"/>
          <a:stretch>
            <a:fillRect/>
          </a:stretch>
        </p:blipFill>
        <p:spPr>
          <a:xfrm>
            <a:off x="450204" y="3083652"/>
            <a:ext cx="3227129" cy="692057"/>
          </a:xfrm>
          <a:prstGeom prst="rect">
            <a:avLst/>
          </a:prstGeom>
        </p:spPr>
      </p:pic>
    </p:spTree>
    <p:extLst>
      <p:ext uri="{BB962C8B-B14F-4D97-AF65-F5344CB8AC3E}">
        <p14:creationId xmlns:p14="http://schemas.microsoft.com/office/powerpoint/2010/main" val="3591239034"/>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Closing logo slide_color">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defRPr/>
            </a:pPr>
            <a:r>
              <a:rPr lang="en-US" sz="686" dirty="0">
                <a:gradFill>
                  <a:gsLst>
                    <a:gs pos="0">
                      <a:srgbClr val="FFFFFF"/>
                    </a:gs>
                    <a:gs pos="100000">
                      <a:srgbClr val="FFFFFF"/>
                    </a:gs>
                  </a:gsLst>
                  <a:lin ang="5400000" scaled="0"/>
                </a:gradFill>
                <a:cs typeface="Segoe UI" pitchFamily="34" charset="0"/>
              </a:rPr>
              <a:t>© </a:t>
            </a:r>
            <a:r>
              <a:rPr lang="en-US" sz="686" dirty="0" smtClean="0">
                <a:gradFill>
                  <a:gsLst>
                    <a:gs pos="0">
                      <a:srgbClr val="FFFFFF"/>
                    </a:gs>
                    <a:gs pos="100000">
                      <a:srgbClr val="FFFFFF"/>
                    </a:gs>
                  </a:gsLst>
                  <a:lin ang="5400000" scaled="0"/>
                </a:gradFill>
                <a:cs typeface="Segoe UI" pitchFamily="34" charset="0"/>
              </a:rPr>
              <a:t>2015 </a:t>
            </a:r>
            <a:r>
              <a:rPr lang="en-US" sz="686" dirty="0">
                <a:gradFill>
                  <a:gsLst>
                    <a:gs pos="0">
                      <a:srgbClr val="FFFFFF"/>
                    </a:gs>
                    <a:gs pos="100000">
                      <a:srgbClr val="FFFFFF"/>
                    </a:gs>
                  </a:gsLst>
                  <a:lin ang="5400000" scaled="0"/>
                </a:gradFill>
                <a:cs typeface="Segoe UI" pitchFamily="34" charset="0"/>
              </a:rPr>
              <a:t>Microsoft Corporation. All rights reserved. </a:t>
            </a:r>
          </a:p>
        </p:txBody>
      </p:sp>
      <p:pic>
        <p:nvPicPr>
          <p:cNvPr id="4" name="Picture 3"/>
          <p:cNvPicPr>
            <a:picLocks noChangeAspect="1"/>
          </p:cNvPicPr>
          <p:nvPr/>
        </p:nvPicPr>
        <p:blipFill>
          <a:blip r:embed="rId2"/>
          <a:stretch>
            <a:fillRect/>
          </a:stretch>
        </p:blipFill>
        <p:spPr bwMode="invGray">
          <a:xfrm>
            <a:off x="450206" y="3083652"/>
            <a:ext cx="3227129" cy="692059"/>
          </a:xfrm>
          <a:prstGeom prst="rect">
            <a:avLst/>
          </a:prstGeom>
        </p:spPr>
      </p:pic>
    </p:spTree>
    <p:extLst>
      <p:ext uri="{BB962C8B-B14F-4D97-AF65-F5344CB8AC3E}">
        <p14:creationId xmlns:p14="http://schemas.microsoft.com/office/powerpoint/2010/main" val="4056820064"/>
      </p:ext>
    </p:extLst>
  </p:cSld>
  <p:clrMapOvr>
    <a:masterClrMapping/>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103675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cSld name="4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smtClean="0"/>
              <a:t>Click to edit Master title style</a:t>
            </a:r>
            <a:endParaRPr lang="en-US" dirty="0"/>
          </a:p>
        </p:txBody>
      </p:sp>
      <p:sp>
        <p:nvSpPr>
          <p:cNvPr id="3" name="Rectangle 2"/>
          <p:cNvSpPr/>
          <p:nvPr/>
        </p:nvSpPr>
        <p:spPr bwMode="auto">
          <a:xfrm>
            <a:off x="508550" y="3575430"/>
            <a:ext cx="11192219" cy="3076192"/>
          </a:xfrm>
          <a:prstGeom prst="rect">
            <a:avLst/>
          </a:prstGeom>
          <a:gradFill>
            <a:gsLst>
              <a:gs pos="1500">
                <a:srgbClr val="8090A8"/>
              </a:gs>
              <a:gs pos="0">
                <a:srgbClr val="002050"/>
              </a:gs>
              <a:gs pos="100000">
                <a:schemeClr val="bg1">
                  <a:lumMod val="95000"/>
                </a:schemeClr>
              </a:gs>
              <a:gs pos="2000">
                <a:schemeClr val="bg1">
                  <a:lumMod val="95000"/>
                </a:schemeClr>
              </a:gs>
            </a:gsLst>
            <a:lin ang="16200000" scaled="1"/>
          </a:gradFill>
          <a:ln w="9525" cap="sq">
            <a:noFill/>
            <a:miter lim="800000"/>
            <a:headEnd type="none" w="med" len="med"/>
            <a:tailEnd type="none" w="med" len="med"/>
          </a:ln>
          <a:extLst/>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rtlCol="0" anchor="ctr" anchorCtr="0" compatLnSpc="1">
            <a:prstTxWarp prst="textNoShape">
              <a:avLst/>
            </a:prstTxWarp>
          </a:bodyPr>
          <a:lstStyle/>
          <a:p>
            <a:pPr>
              <a:defRPr/>
            </a:pPr>
            <a:endParaRPr lang="en-US" sz="1100" dirty="0">
              <a:solidFill>
                <a:srgbClr val="505050"/>
              </a:solidFill>
              <a:cs typeface="Segoe UI Semibold" panose="020B0702040204020203" pitchFamily="34" charset="0"/>
            </a:endParaRPr>
          </a:p>
        </p:txBody>
      </p:sp>
      <p:sp>
        <p:nvSpPr>
          <p:cNvPr id="57" name="Rectangle 56"/>
          <p:cNvSpPr/>
          <p:nvPr/>
        </p:nvSpPr>
        <p:spPr bwMode="auto">
          <a:xfrm>
            <a:off x="2297802" y="1796851"/>
            <a:ext cx="9402967" cy="1737875"/>
          </a:xfrm>
          <a:prstGeom prst="rect">
            <a:avLst/>
          </a:prstGeom>
          <a:gradFill flip="none" rotWithShape="1">
            <a:gsLst>
              <a:gs pos="0">
                <a:srgbClr val="002050"/>
              </a:gs>
              <a:gs pos="97000">
                <a:schemeClr val="bg1"/>
              </a:gs>
              <a:gs pos="3000">
                <a:schemeClr val="bg1"/>
              </a:gs>
              <a:gs pos="100000">
                <a:srgbClr val="002060"/>
              </a:gs>
            </a:gsLst>
            <a:lin ang="16200000" scaled="1"/>
            <a:tileRect/>
          </a:gradFill>
          <a:ln w="9525" cap="sq">
            <a:noFill/>
            <a:miter lim="800000"/>
            <a:headEnd type="none" w="med" len="med"/>
            <a:tailEnd type="none" w="med" len="med"/>
          </a:ln>
          <a:effectLst/>
          <a:extLst/>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rtlCol="0" anchor="ctr" anchorCtr="0" compatLnSpc="1">
            <a:prstTxWarp prst="textNoShape">
              <a:avLst/>
            </a:prstTxWarp>
          </a:bodyPr>
          <a:lstStyle/>
          <a:p>
            <a:pPr>
              <a:defRPr/>
            </a:pPr>
            <a:r>
              <a:rPr lang="en-US" sz="2400" dirty="0" smtClean="0">
                <a:solidFill>
                  <a:srgbClr val="505050"/>
                </a:solidFill>
                <a:cs typeface="Segoe UI Semibold" panose="020B0702040204020203" pitchFamily="34" charset="0"/>
              </a:rPr>
              <a:t> </a:t>
            </a:r>
            <a:endParaRPr lang="en-US" sz="2400" dirty="0">
              <a:solidFill>
                <a:srgbClr val="505050"/>
              </a:solidFill>
              <a:cs typeface="Segoe UI Semibold" panose="020B0702040204020203" pitchFamily="34" charset="0"/>
            </a:endParaRPr>
          </a:p>
        </p:txBody>
      </p:sp>
      <p:sp>
        <p:nvSpPr>
          <p:cNvPr id="58" name="Rectangle 57"/>
          <p:cNvSpPr/>
          <p:nvPr/>
        </p:nvSpPr>
        <p:spPr bwMode="auto">
          <a:xfrm>
            <a:off x="508550" y="1832854"/>
            <a:ext cx="1789252" cy="1586325"/>
          </a:xfrm>
          <a:prstGeom prst="rect">
            <a:avLst/>
          </a:prstGeom>
          <a:solidFill>
            <a:schemeClr val="accent1">
              <a:lumMod val="75000"/>
            </a:schemeClr>
          </a:solidFill>
          <a:ln w="9525" cap="sq">
            <a:noFill/>
            <a:miter lim="800000"/>
            <a:headEnd type="none" w="med" len="med"/>
            <a:tailEnd type="none" w="med" len="med"/>
          </a:ln>
          <a:effectLst/>
          <a:extLst/>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rtlCol="0" anchor="ctr" anchorCtr="0" compatLnSpc="1">
            <a:prstTxWarp prst="textNoShape">
              <a:avLst/>
            </a:prstTxWarp>
          </a:bodyPr>
          <a:lstStyle/>
          <a:p>
            <a:pPr algn="ctr">
              <a:defRPr/>
            </a:pPr>
            <a:endParaRPr lang="en-US" sz="2800" dirty="0">
              <a:solidFill>
                <a:srgbClr val="FFFFFF"/>
              </a:solidFill>
            </a:endParaRPr>
          </a:p>
        </p:txBody>
      </p:sp>
      <p:cxnSp>
        <p:nvCxnSpPr>
          <p:cNvPr id="59" name="Straight Connector 58"/>
          <p:cNvCxnSpPr/>
          <p:nvPr/>
        </p:nvCxnSpPr>
        <p:spPr>
          <a:xfrm>
            <a:off x="5309465" y="1996633"/>
            <a:ext cx="0" cy="1313986"/>
          </a:xfrm>
          <a:prstGeom prst="line">
            <a:avLst/>
          </a:prstGeom>
          <a:ln w="6350">
            <a:gradFill>
              <a:gsLst>
                <a:gs pos="0">
                  <a:srgbClr val="002050">
                    <a:alpha val="59000"/>
                  </a:srgbClr>
                </a:gs>
                <a:gs pos="100000">
                  <a:srgbClr val="002050"/>
                </a:gs>
              </a:gsLst>
              <a:lin ang="5400000" scaled="1"/>
            </a:gradFill>
          </a:ln>
        </p:spPr>
        <p:style>
          <a:lnRef idx="1">
            <a:schemeClr val="accent1"/>
          </a:lnRef>
          <a:fillRef idx="0">
            <a:schemeClr val="accent1"/>
          </a:fillRef>
          <a:effectRef idx="0">
            <a:schemeClr val="accent1"/>
          </a:effectRef>
          <a:fontRef idx="minor">
            <a:schemeClr val="tx1"/>
          </a:fontRef>
        </p:style>
      </p:cxnSp>
      <p:sp>
        <p:nvSpPr>
          <p:cNvPr id="60" name="Isosceles Triangle 59"/>
          <p:cNvSpPr/>
          <p:nvPr/>
        </p:nvSpPr>
        <p:spPr bwMode="auto">
          <a:xfrm rot="5400000">
            <a:off x="-128132" y="2476620"/>
            <a:ext cx="1701872" cy="428508"/>
          </a:xfrm>
          <a:prstGeom prst="triangle">
            <a:avLst/>
          </a:prstGeom>
          <a:solidFill>
            <a:srgbClr val="737373"/>
          </a:solidFill>
          <a:ln w="28575" cap="sq">
            <a:noFill/>
            <a:miter lim="800000"/>
            <a:headEnd type="none" w="med" len="med"/>
            <a:tailEnd type="none" w="med" len="med"/>
          </a:ln>
          <a:extLst/>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rtlCol="0" anchor="t" anchorCtr="0" compatLnSpc="1">
            <a:prstTxWarp prst="textNoShape">
              <a:avLst/>
            </a:prstTxWarp>
          </a:bodyPr>
          <a:lstStyle/>
          <a:p>
            <a:pPr algn="ctr">
              <a:defRPr/>
            </a:pPr>
            <a:endParaRPr lang="en-US" sz="2400" dirty="0">
              <a:solidFill>
                <a:srgbClr val="5B6770"/>
              </a:solidFill>
            </a:endParaRPr>
          </a:p>
        </p:txBody>
      </p:sp>
      <p:sp>
        <p:nvSpPr>
          <p:cNvPr id="65" name="Text Placeholder 64"/>
          <p:cNvSpPr>
            <a:spLocks noGrp="1"/>
          </p:cNvSpPr>
          <p:nvPr>
            <p:ph type="body" sz="quarter" idx="10" hasCustomPrompt="1"/>
          </p:nvPr>
        </p:nvSpPr>
        <p:spPr>
          <a:xfrm>
            <a:off x="828501" y="2104245"/>
            <a:ext cx="1149350" cy="1098762"/>
          </a:xfrm>
        </p:spPr>
        <p:txBody>
          <a:bodyPr/>
          <a:lstStyle>
            <a:lvl1pPr marL="0" indent="0" algn="ctr">
              <a:buNone/>
              <a:defRPr sz="6600" b="1">
                <a:solidFill>
                  <a:schemeClr val="bg1"/>
                </a:solidFill>
              </a:defRPr>
            </a:lvl1pPr>
          </a:lstStyle>
          <a:p>
            <a:pPr lvl="0"/>
            <a:r>
              <a:rPr lang="en-US" dirty="0" smtClean="0"/>
              <a:t>1</a:t>
            </a:r>
            <a:endParaRPr lang="en-US" dirty="0"/>
          </a:p>
        </p:txBody>
      </p:sp>
      <p:sp>
        <p:nvSpPr>
          <p:cNvPr id="67" name="Text Placeholder 66"/>
          <p:cNvSpPr>
            <a:spLocks noGrp="1"/>
          </p:cNvSpPr>
          <p:nvPr>
            <p:ph type="body" sz="quarter" idx="11"/>
          </p:nvPr>
        </p:nvSpPr>
        <p:spPr>
          <a:xfrm>
            <a:off x="2476500" y="2225483"/>
            <a:ext cx="2659303" cy="886397"/>
          </a:xfrm>
        </p:spPr>
        <p:txBody>
          <a:bodyPr lIns="0" tIns="0" rIns="0" bIns="0" anchor="ctr"/>
          <a:lstStyle>
            <a:lvl1pPr marL="0" indent="0">
              <a:buNone/>
              <a:defRPr sz="3200"/>
            </a:lvl1pPr>
            <a:lvl2pPr marL="336081" indent="0">
              <a:buNone/>
              <a:defRPr/>
            </a:lvl2pPr>
            <a:lvl3pPr marL="560133" indent="0">
              <a:buNone/>
              <a:defRPr/>
            </a:lvl3pPr>
            <a:lvl4pPr marL="784187" indent="0">
              <a:buNone/>
              <a:defRPr/>
            </a:lvl4pPr>
            <a:lvl5pPr marL="1008240" indent="0">
              <a:buNone/>
              <a:defRPr/>
            </a:lvl5pPr>
          </a:lstStyle>
          <a:p>
            <a:pPr lvl="0"/>
            <a:r>
              <a:rPr lang="en-US" smtClean="0"/>
              <a:t>Edit Master text styles</a:t>
            </a:r>
          </a:p>
        </p:txBody>
      </p:sp>
      <p:sp>
        <p:nvSpPr>
          <p:cNvPr id="68" name="Text Placeholder 66"/>
          <p:cNvSpPr>
            <a:spLocks noGrp="1"/>
          </p:cNvSpPr>
          <p:nvPr>
            <p:ph type="body" sz="quarter" idx="12"/>
          </p:nvPr>
        </p:nvSpPr>
        <p:spPr>
          <a:xfrm>
            <a:off x="5455754" y="2530182"/>
            <a:ext cx="5996440" cy="276999"/>
          </a:xfrm>
        </p:spPr>
        <p:txBody>
          <a:bodyPr lIns="0" tIns="0" rIns="0" bIns="0" anchor="ctr"/>
          <a:lstStyle>
            <a:lvl1pPr marL="0" indent="0">
              <a:buNone/>
              <a:defRPr sz="2000">
                <a:latin typeface="+mn-lt"/>
              </a:defRPr>
            </a:lvl1pPr>
            <a:lvl2pPr marL="336081" indent="0">
              <a:buNone/>
              <a:defRPr/>
            </a:lvl2pPr>
            <a:lvl3pPr marL="560133" indent="0">
              <a:buNone/>
              <a:defRPr/>
            </a:lvl3pPr>
            <a:lvl4pPr marL="784187" indent="0">
              <a:buNone/>
              <a:defRPr/>
            </a:lvl4pPr>
            <a:lvl5pPr marL="1008240" indent="0">
              <a:buNone/>
              <a:defRPr/>
            </a:lvl5pPr>
          </a:lstStyle>
          <a:p>
            <a:pPr lvl="0"/>
            <a:r>
              <a:rPr lang="en-US" smtClean="0"/>
              <a:t>Edit Master text styles</a:t>
            </a:r>
          </a:p>
        </p:txBody>
      </p:sp>
      <p:sp>
        <p:nvSpPr>
          <p:cNvPr id="69" name="Text Placeholder 7"/>
          <p:cNvSpPr>
            <a:spLocks noGrp="1"/>
          </p:cNvSpPr>
          <p:nvPr>
            <p:ph type="body" sz="quarter" idx="13"/>
          </p:nvPr>
        </p:nvSpPr>
        <p:spPr>
          <a:xfrm>
            <a:off x="274638" y="1052513"/>
            <a:ext cx="11704637" cy="572464"/>
          </a:xfrm>
        </p:spPr>
        <p:txBody>
          <a:bodyPr/>
          <a:lstStyle>
            <a:lvl1pPr marL="0" indent="0">
              <a:buNone/>
              <a:defRPr sz="2800">
                <a:solidFill>
                  <a:srgbClr val="0070C0"/>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smtClean="0"/>
              <a:t>Edit Master text styles</a:t>
            </a:r>
          </a:p>
        </p:txBody>
      </p:sp>
    </p:spTree>
    <p:extLst>
      <p:ext uri="{BB962C8B-B14F-4D97-AF65-F5344CB8AC3E}">
        <p14:creationId xmlns:p14="http://schemas.microsoft.com/office/powerpoint/2010/main" val="162729550"/>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1104">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cSld name="5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smtClean="0"/>
              <a:t>Click to edit Master title style</a:t>
            </a:r>
            <a:endParaRPr lang="en-US" dirty="0"/>
          </a:p>
        </p:txBody>
      </p:sp>
      <p:sp>
        <p:nvSpPr>
          <p:cNvPr id="3" name="Rectangle 2"/>
          <p:cNvSpPr/>
          <p:nvPr/>
        </p:nvSpPr>
        <p:spPr bwMode="auto">
          <a:xfrm>
            <a:off x="508550" y="3575430"/>
            <a:ext cx="11192219" cy="3076192"/>
          </a:xfrm>
          <a:prstGeom prst="rect">
            <a:avLst/>
          </a:prstGeom>
          <a:solidFill>
            <a:schemeClr val="bg1"/>
          </a:solidFill>
          <a:ln w="9525" cap="sq">
            <a:noFill/>
            <a:miter lim="800000"/>
            <a:headEnd type="none" w="med" len="med"/>
            <a:tailEnd type="none" w="med" len="med"/>
          </a:ln>
          <a:extLst/>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rtlCol="0" anchor="ctr" anchorCtr="0" compatLnSpc="1">
            <a:prstTxWarp prst="textNoShape">
              <a:avLst/>
            </a:prstTxWarp>
          </a:bodyPr>
          <a:lstStyle/>
          <a:p>
            <a:pPr>
              <a:defRPr/>
            </a:pPr>
            <a:endParaRPr lang="en-US" sz="1100" dirty="0">
              <a:solidFill>
                <a:srgbClr val="505050"/>
              </a:solidFill>
              <a:cs typeface="Segoe UI Semibold" panose="020B0702040204020203" pitchFamily="34" charset="0"/>
            </a:endParaRPr>
          </a:p>
        </p:txBody>
      </p:sp>
      <p:sp>
        <p:nvSpPr>
          <p:cNvPr id="57" name="Rectangle 56"/>
          <p:cNvSpPr/>
          <p:nvPr/>
        </p:nvSpPr>
        <p:spPr bwMode="auto">
          <a:xfrm>
            <a:off x="2297802" y="1796851"/>
            <a:ext cx="9402967" cy="1737875"/>
          </a:xfrm>
          <a:prstGeom prst="rect">
            <a:avLst/>
          </a:prstGeom>
          <a:solidFill>
            <a:schemeClr val="bg1">
              <a:lumMod val="95000"/>
            </a:schemeClr>
          </a:solidFill>
          <a:ln w="9525" cap="sq">
            <a:noFill/>
            <a:miter lim="800000"/>
            <a:headEnd type="none" w="med" len="med"/>
            <a:tailEnd type="none" w="med" len="med"/>
          </a:ln>
          <a:effectLst/>
          <a:extLst/>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rtlCol="0" anchor="ctr" anchorCtr="0" compatLnSpc="1">
            <a:prstTxWarp prst="textNoShape">
              <a:avLst/>
            </a:prstTxWarp>
          </a:bodyPr>
          <a:lstStyle/>
          <a:p>
            <a:pPr>
              <a:defRPr/>
            </a:pPr>
            <a:r>
              <a:rPr lang="en-US" sz="2400" dirty="0" smtClean="0">
                <a:solidFill>
                  <a:srgbClr val="505050"/>
                </a:solidFill>
                <a:cs typeface="Segoe UI Semibold" panose="020B0702040204020203" pitchFamily="34" charset="0"/>
              </a:rPr>
              <a:t> </a:t>
            </a:r>
            <a:endParaRPr lang="en-US" sz="2400" dirty="0">
              <a:solidFill>
                <a:srgbClr val="505050"/>
              </a:solidFill>
              <a:cs typeface="Segoe UI Semibold" panose="020B0702040204020203" pitchFamily="34" charset="0"/>
            </a:endParaRPr>
          </a:p>
        </p:txBody>
      </p:sp>
      <p:sp>
        <p:nvSpPr>
          <p:cNvPr id="58" name="Rectangle 57"/>
          <p:cNvSpPr/>
          <p:nvPr/>
        </p:nvSpPr>
        <p:spPr bwMode="auto">
          <a:xfrm>
            <a:off x="508550" y="1832854"/>
            <a:ext cx="1789252" cy="1586325"/>
          </a:xfrm>
          <a:prstGeom prst="rect">
            <a:avLst/>
          </a:prstGeom>
          <a:solidFill>
            <a:schemeClr val="accent1">
              <a:lumMod val="75000"/>
            </a:schemeClr>
          </a:solidFill>
          <a:ln w="9525" cap="sq">
            <a:noFill/>
            <a:miter lim="800000"/>
            <a:headEnd type="none" w="med" len="med"/>
            <a:tailEnd type="none" w="med" len="med"/>
          </a:ln>
          <a:effectLst/>
          <a:extLst/>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rtlCol="0" anchor="ctr" anchorCtr="0" compatLnSpc="1">
            <a:prstTxWarp prst="textNoShape">
              <a:avLst/>
            </a:prstTxWarp>
          </a:bodyPr>
          <a:lstStyle/>
          <a:p>
            <a:pPr algn="ctr">
              <a:defRPr/>
            </a:pPr>
            <a:endParaRPr lang="en-US" sz="2800" dirty="0">
              <a:solidFill>
                <a:srgbClr val="FFFFFF"/>
              </a:solidFill>
            </a:endParaRPr>
          </a:p>
        </p:txBody>
      </p:sp>
      <p:sp>
        <p:nvSpPr>
          <p:cNvPr id="60" name="Isosceles Triangle 59"/>
          <p:cNvSpPr/>
          <p:nvPr/>
        </p:nvSpPr>
        <p:spPr bwMode="auto">
          <a:xfrm rot="5400000">
            <a:off x="-128132" y="2476620"/>
            <a:ext cx="1701872" cy="428508"/>
          </a:xfrm>
          <a:prstGeom prst="triangle">
            <a:avLst/>
          </a:prstGeom>
          <a:solidFill>
            <a:srgbClr val="737373"/>
          </a:solidFill>
          <a:ln w="28575" cap="sq">
            <a:noFill/>
            <a:miter lim="800000"/>
            <a:headEnd type="none" w="med" len="med"/>
            <a:tailEnd type="none" w="med" len="med"/>
          </a:ln>
          <a:extLst/>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rtlCol="0" anchor="t" anchorCtr="0" compatLnSpc="1">
            <a:prstTxWarp prst="textNoShape">
              <a:avLst/>
            </a:prstTxWarp>
          </a:bodyPr>
          <a:lstStyle/>
          <a:p>
            <a:pPr algn="ctr">
              <a:defRPr/>
            </a:pPr>
            <a:endParaRPr lang="en-US" sz="2400" dirty="0">
              <a:solidFill>
                <a:srgbClr val="5B6770"/>
              </a:solidFill>
            </a:endParaRPr>
          </a:p>
        </p:txBody>
      </p:sp>
      <p:sp>
        <p:nvSpPr>
          <p:cNvPr id="65" name="Text Placeholder 64"/>
          <p:cNvSpPr>
            <a:spLocks noGrp="1"/>
          </p:cNvSpPr>
          <p:nvPr>
            <p:ph type="body" sz="quarter" idx="10" hasCustomPrompt="1"/>
          </p:nvPr>
        </p:nvSpPr>
        <p:spPr>
          <a:xfrm>
            <a:off x="828501" y="2104245"/>
            <a:ext cx="1149350" cy="1098762"/>
          </a:xfrm>
        </p:spPr>
        <p:txBody>
          <a:bodyPr/>
          <a:lstStyle>
            <a:lvl1pPr marL="0" indent="0" algn="ctr">
              <a:buNone/>
              <a:defRPr sz="6600" b="1">
                <a:solidFill>
                  <a:schemeClr val="bg1"/>
                </a:solidFill>
              </a:defRPr>
            </a:lvl1pPr>
          </a:lstStyle>
          <a:p>
            <a:pPr lvl="0"/>
            <a:r>
              <a:rPr lang="en-US" dirty="0" smtClean="0"/>
              <a:t>1</a:t>
            </a:r>
            <a:endParaRPr lang="en-US" dirty="0"/>
          </a:p>
        </p:txBody>
      </p:sp>
      <p:sp>
        <p:nvSpPr>
          <p:cNvPr id="67" name="Text Placeholder 66"/>
          <p:cNvSpPr>
            <a:spLocks noGrp="1"/>
          </p:cNvSpPr>
          <p:nvPr>
            <p:ph type="body" sz="quarter" idx="11"/>
          </p:nvPr>
        </p:nvSpPr>
        <p:spPr>
          <a:xfrm>
            <a:off x="2476500" y="1953670"/>
            <a:ext cx="8975694" cy="443198"/>
          </a:xfrm>
        </p:spPr>
        <p:txBody>
          <a:bodyPr lIns="0" tIns="0" rIns="0" bIns="0" anchor="ctr"/>
          <a:lstStyle>
            <a:lvl1pPr marL="0" indent="0">
              <a:buNone/>
              <a:defRPr sz="3200">
                <a:solidFill>
                  <a:srgbClr val="0070C0"/>
                </a:solidFill>
              </a:defRPr>
            </a:lvl1pPr>
            <a:lvl2pPr marL="336081" indent="0">
              <a:buNone/>
              <a:defRPr/>
            </a:lvl2pPr>
            <a:lvl3pPr marL="560133" indent="0">
              <a:buNone/>
              <a:defRPr/>
            </a:lvl3pPr>
            <a:lvl4pPr marL="784187" indent="0">
              <a:buNone/>
              <a:defRPr/>
            </a:lvl4pPr>
            <a:lvl5pPr marL="1008240" indent="0">
              <a:buNone/>
              <a:defRPr/>
            </a:lvl5pPr>
          </a:lstStyle>
          <a:p>
            <a:pPr lvl="0"/>
            <a:r>
              <a:rPr lang="en-US" smtClean="0"/>
              <a:t>Edit Master text styles</a:t>
            </a:r>
          </a:p>
        </p:txBody>
      </p:sp>
      <p:sp>
        <p:nvSpPr>
          <p:cNvPr id="68" name="Text Placeholder 66"/>
          <p:cNvSpPr>
            <a:spLocks noGrp="1"/>
          </p:cNvSpPr>
          <p:nvPr>
            <p:ph type="body" sz="quarter" idx="12"/>
          </p:nvPr>
        </p:nvSpPr>
        <p:spPr>
          <a:xfrm>
            <a:off x="2476500" y="2530182"/>
            <a:ext cx="8975694" cy="276999"/>
          </a:xfrm>
        </p:spPr>
        <p:txBody>
          <a:bodyPr lIns="0" tIns="0" rIns="0" bIns="0" anchor="t" anchorCtr="0"/>
          <a:lstStyle>
            <a:lvl1pPr marL="0" indent="0">
              <a:buNone/>
              <a:defRPr sz="2000">
                <a:latin typeface="+mn-lt"/>
              </a:defRPr>
            </a:lvl1pPr>
            <a:lvl2pPr marL="336081" indent="0">
              <a:buNone/>
              <a:defRPr/>
            </a:lvl2pPr>
            <a:lvl3pPr marL="560133" indent="0">
              <a:buNone/>
              <a:defRPr/>
            </a:lvl3pPr>
            <a:lvl4pPr marL="784187" indent="0">
              <a:buNone/>
              <a:defRPr/>
            </a:lvl4pPr>
            <a:lvl5pPr marL="1008240" indent="0">
              <a:buNone/>
              <a:defRPr/>
            </a:lvl5pPr>
          </a:lstStyle>
          <a:p>
            <a:pPr lvl="0"/>
            <a:r>
              <a:rPr lang="en-US" smtClean="0"/>
              <a:t>Edit Master text styles</a:t>
            </a:r>
          </a:p>
        </p:txBody>
      </p:sp>
    </p:spTree>
    <p:extLst>
      <p:ext uri="{BB962C8B-B14F-4D97-AF65-F5344CB8AC3E}">
        <p14:creationId xmlns:p14="http://schemas.microsoft.com/office/powerpoint/2010/main" val="3058861300"/>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1104">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3_Custom Layout">
    <p:bg>
      <p:bgPr>
        <a:solidFill>
          <a:schemeClr val="tx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print">
            <a:extLst>
              <a:ext uri="{28A0092B-C50C-407E-A947-70E740481C1C}">
                <a14:useLocalDpi xmlns:a14="http://schemas.microsoft.com/office/drawing/2010/main" val="0"/>
              </a:ext>
            </a:extLst>
          </a:blip>
          <a:srcRect l="12069" b="12509"/>
          <a:stretch/>
        </p:blipFill>
        <p:spPr>
          <a:xfrm>
            <a:off x="-21771" y="0"/>
            <a:ext cx="12213161" cy="6836230"/>
          </a:xfrm>
          <a:prstGeom prst="rect">
            <a:avLst/>
          </a:prstGeom>
        </p:spPr>
      </p:pic>
      <p:sp>
        <p:nvSpPr>
          <p:cNvPr id="2" name="Title 1"/>
          <p:cNvSpPr>
            <a:spLocks noGrp="1"/>
          </p:cNvSpPr>
          <p:nvPr>
            <p:ph type="title"/>
          </p:nvPr>
        </p:nvSpPr>
        <p:spPr>
          <a:xfrm>
            <a:off x="268928" y="3012534"/>
            <a:ext cx="11541863" cy="899665"/>
          </a:xfrm>
        </p:spPr>
        <p:txBody>
          <a:bodyPr/>
          <a:lstStyle/>
          <a:p>
            <a:r>
              <a:rPr lang="en-US" dirty="0" smtClean="0"/>
              <a:t>Click to edit Master title style</a:t>
            </a:r>
            <a:endParaRPr lang="en-US" dirty="0"/>
          </a:p>
        </p:txBody>
      </p:sp>
      <p:sp>
        <p:nvSpPr>
          <p:cNvPr id="5" name="TextBox 4"/>
          <p:cNvSpPr txBox="1"/>
          <p:nvPr userDrawn="1"/>
        </p:nvSpPr>
        <p:spPr>
          <a:xfrm>
            <a:off x="5055366" y="6440772"/>
            <a:ext cx="2079712" cy="439074"/>
          </a:xfrm>
          <a:prstGeom prst="rect">
            <a:avLst/>
          </a:prstGeom>
          <a:noFill/>
        </p:spPr>
        <p:txBody>
          <a:bodyPr wrap="none" lIns="179285" tIns="143428" rIns="179285" bIns="143428" rtlCol="0" anchor="ctr">
            <a:spAutoFit/>
          </a:bodyPr>
          <a:lstStyle/>
          <a:p>
            <a:pPr algn="ctr">
              <a:lnSpc>
                <a:spcPct val="90000"/>
              </a:lnSpc>
              <a:spcAft>
                <a:spcPts val="588"/>
              </a:spcAft>
              <a:defRPr/>
            </a:pPr>
            <a:r>
              <a:rPr lang="en-US" sz="1078" dirty="0" smtClean="0">
                <a:solidFill>
                  <a:srgbClr val="FFFFFF"/>
                </a:solidFill>
              </a:rPr>
              <a:t>MICROSOFT CONFIDENTIAL</a:t>
            </a:r>
          </a:p>
        </p:txBody>
      </p:sp>
      <p:pic>
        <p:nvPicPr>
          <p:cNvPr id="6" name="Picture 5"/>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bwMode="invGray">
          <a:xfrm>
            <a:off x="10400696" y="6324883"/>
            <a:ext cx="1606863" cy="352152"/>
          </a:xfrm>
          <a:prstGeom prst="rect">
            <a:avLst/>
          </a:prstGeom>
        </p:spPr>
      </p:pic>
    </p:spTree>
    <p:extLst>
      <p:ext uri="{BB962C8B-B14F-4D97-AF65-F5344CB8AC3E}">
        <p14:creationId xmlns:p14="http://schemas.microsoft.com/office/powerpoint/2010/main" val="1618982537"/>
      </p:ext>
    </p:extLst>
  </p:cSld>
  <p:clrMapOvr>
    <a:masterClrMapping/>
  </p:clrMapOvr>
  <p:transition>
    <p:fade/>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1_Custom Layout">
    <p:bg>
      <p:bgPr>
        <a:solidFill>
          <a:schemeClr val="tx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09" y="0"/>
            <a:ext cx="12190781" cy="6858000"/>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a:p>
        </p:txBody>
      </p:sp>
      <p:sp>
        <p:nvSpPr>
          <p:cNvPr id="4" name="TextBox 3"/>
          <p:cNvSpPr txBox="1"/>
          <p:nvPr userDrawn="1"/>
        </p:nvSpPr>
        <p:spPr>
          <a:xfrm>
            <a:off x="5055366" y="6440772"/>
            <a:ext cx="2079712" cy="439074"/>
          </a:xfrm>
          <a:prstGeom prst="rect">
            <a:avLst/>
          </a:prstGeom>
          <a:noFill/>
        </p:spPr>
        <p:txBody>
          <a:bodyPr wrap="none" lIns="179285" tIns="143428" rIns="179285" bIns="143428" rtlCol="0" anchor="ctr">
            <a:spAutoFit/>
          </a:bodyPr>
          <a:lstStyle/>
          <a:p>
            <a:pPr algn="ctr">
              <a:lnSpc>
                <a:spcPct val="90000"/>
              </a:lnSpc>
              <a:spcAft>
                <a:spcPts val="588"/>
              </a:spcAft>
              <a:defRPr/>
            </a:pPr>
            <a:r>
              <a:rPr lang="en-US" sz="1078" dirty="0" smtClean="0">
                <a:solidFill>
                  <a:srgbClr val="FFFFFF"/>
                </a:solidFill>
              </a:rPr>
              <a:t>MICROSOFT CONFIDENTIAL</a:t>
            </a:r>
          </a:p>
        </p:txBody>
      </p:sp>
      <p:pic>
        <p:nvPicPr>
          <p:cNvPr id="5" name="Picture 4"/>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bwMode="invGray">
          <a:xfrm>
            <a:off x="10400696" y="6324883"/>
            <a:ext cx="1606863" cy="352152"/>
          </a:xfrm>
          <a:prstGeom prst="rect">
            <a:avLst/>
          </a:prstGeom>
        </p:spPr>
      </p:pic>
    </p:spTree>
    <p:extLst>
      <p:ext uri="{BB962C8B-B14F-4D97-AF65-F5344CB8AC3E}">
        <p14:creationId xmlns:p14="http://schemas.microsoft.com/office/powerpoint/2010/main" val="3779774247"/>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cSld name="1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241" y="1189175"/>
            <a:ext cx="5378548" cy="1833707"/>
          </a:xfrm>
        </p:spPr>
        <p:txBody>
          <a:bodyPr/>
          <a:lstStyle>
            <a:lvl1pPr marL="0" indent="0">
              <a:buNone/>
              <a:defRPr>
                <a:solidFill>
                  <a:srgbClr val="3999C6"/>
                </a:solidFill>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490618036"/>
      </p:ext>
    </p:extLst>
  </p:cSld>
  <p:clrMapOvr>
    <a:masterClrMapping/>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cSld name="2_Title and Content">
    <p:spTree>
      <p:nvGrpSpPr>
        <p:cNvPr id="1" name=""/>
        <p:cNvGrpSpPr/>
        <p:nvPr/>
      </p:nvGrpSpPr>
      <p:grpSpPr>
        <a:xfrm>
          <a:off x="0" y="0"/>
          <a:ext cx="0" cy="0"/>
          <a:chOff x="0" y="0"/>
          <a:chExt cx="0" cy="0"/>
        </a:xfrm>
      </p:grpSpPr>
      <p:sp>
        <p:nvSpPr>
          <p:cNvPr id="6" name="Title 5"/>
          <p:cNvSpPr>
            <a:spLocks noGrp="1"/>
          </p:cNvSpPr>
          <p:nvPr>
            <p:ph type="title" hasCustomPrompt="1"/>
          </p:nvPr>
        </p:nvSpPr>
        <p:spPr>
          <a:xfrm>
            <a:off x="2975386" y="289511"/>
            <a:ext cx="9108056" cy="1503593"/>
          </a:xfrm>
        </p:spPr>
        <p:txBody>
          <a:bodyPr/>
          <a:lstStyle>
            <a:lvl1pPr>
              <a:defRPr baseline="0"/>
            </a:lvl1pPr>
          </a:lstStyle>
          <a:p>
            <a:r>
              <a:rPr lang="en-US" dirty="0" smtClean="0"/>
              <a:t>Click to edit Master title style: second line</a:t>
            </a:r>
            <a:endParaRPr lang="en-US" dirty="0"/>
          </a:p>
        </p:txBody>
      </p:sp>
      <p:sp>
        <p:nvSpPr>
          <p:cNvPr id="7" name="Text Placeholder 5"/>
          <p:cNvSpPr>
            <a:spLocks noGrp="1"/>
          </p:cNvSpPr>
          <p:nvPr>
            <p:ph type="body" sz="quarter" idx="10"/>
          </p:nvPr>
        </p:nvSpPr>
        <p:spPr>
          <a:xfrm>
            <a:off x="2974849" y="1897702"/>
            <a:ext cx="9106244" cy="4632407"/>
          </a:xfrm>
        </p:spPr>
        <p:txBody>
          <a:bodyPr/>
          <a:lstStyle>
            <a:lvl1pPr marL="182845" indent="-182845">
              <a:buFont typeface="Arial" panose="020B0604020202020204" pitchFamily="34" charset="0"/>
              <a:buChar char="•"/>
              <a:defRPr>
                <a:gradFill>
                  <a:gsLst>
                    <a:gs pos="1250">
                      <a:schemeClr val="tx2"/>
                    </a:gs>
                    <a:gs pos="99000">
                      <a:schemeClr val="tx2"/>
                    </a:gs>
                  </a:gsLst>
                  <a:lin ang="5400000" scaled="0"/>
                </a:gradFill>
                <a:latin typeface="+mj-lt"/>
              </a:defRPr>
            </a:lvl1pPr>
            <a:lvl2pPr marL="365690" indent="-182845">
              <a:buFont typeface="Arial" panose="020B0604020202020204" pitchFamily="34" charset="0"/>
              <a:buChar char="•"/>
              <a:defRPr sz="2400">
                <a:latin typeface="+mj-lt"/>
              </a:defRPr>
            </a:lvl2pPr>
            <a:lvl3pPr marL="548535" indent="-182845">
              <a:buFont typeface="Arial" panose="020B0604020202020204" pitchFamily="34" charset="0"/>
              <a:buChar char="•"/>
              <a:defRPr sz="2000">
                <a:latin typeface="+mj-lt"/>
              </a:defRPr>
            </a:lvl3pPr>
            <a:lvl4pPr marL="733802" indent="-285695">
              <a:buFont typeface="Arial" panose="020B0604020202020204" pitchFamily="34" charset="0"/>
              <a:buChar char="•"/>
              <a:defRPr/>
            </a:lvl4pPr>
            <a:lvl5pPr marL="957856" indent="-285695">
              <a:buFont typeface="Arial" panose="020B0604020202020204" pitchFamily="34" charset="0"/>
              <a:buChar char="•"/>
              <a:defRPr/>
            </a:lvl5pPr>
          </a:lstStyle>
          <a:p>
            <a:pPr lvl="0"/>
            <a:r>
              <a:rPr lang="en-US" dirty="0" smtClean="0"/>
              <a:t>Click to edit Master text styles</a:t>
            </a:r>
          </a:p>
          <a:p>
            <a:pPr lvl="1"/>
            <a:r>
              <a:rPr lang="en-US" dirty="0" smtClean="0"/>
              <a:t>Second level</a:t>
            </a:r>
          </a:p>
          <a:p>
            <a:pPr lvl="2"/>
            <a:r>
              <a:rPr lang="en-US" dirty="0" smtClean="0"/>
              <a:t>Third level</a:t>
            </a:r>
          </a:p>
        </p:txBody>
      </p:sp>
      <p:sp>
        <p:nvSpPr>
          <p:cNvPr id="4" name="TextBox 3"/>
          <p:cNvSpPr txBox="1"/>
          <p:nvPr userDrawn="1"/>
        </p:nvSpPr>
        <p:spPr>
          <a:xfrm>
            <a:off x="2171118" y="589830"/>
            <a:ext cx="1300504" cy="615609"/>
          </a:xfrm>
          <a:prstGeom prst="rect">
            <a:avLst/>
          </a:prstGeom>
          <a:noFill/>
        </p:spPr>
        <p:txBody>
          <a:bodyPr wrap="none" lIns="179285" tIns="143428" rIns="179285" bIns="143428" rtlCol="0">
            <a:spAutoFit/>
          </a:bodyPr>
          <a:lstStyle/>
          <a:p>
            <a:pPr algn="r" defTabSz="914367">
              <a:lnSpc>
                <a:spcPct val="90000"/>
              </a:lnSpc>
              <a:spcAft>
                <a:spcPts val="588"/>
              </a:spcAft>
              <a:defRPr/>
            </a:pPr>
            <a:r>
              <a:rPr lang="en-US" sz="2353" dirty="0">
                <a:solidFill>
                  <a:srgbClr val="FFFFFF"/>
                </a:solidFill>
                <a:latin typeface="Segoe UI Light"/>
              </a:rPr>
              <a:t>Feature</a:t>
            </a:r>
          </a:p>
        </p:txBody>
      </p:sp>
    </p:spTree>
    <p:extLst>
      <p:ext uri="{BB962C8B-B14F-4D97-AF65-F5344CB8AC3E}">
        <p14:creationId xmlns:p14="http://schemas.microsoft.com/office/powerpoint/2010/main" val="18944363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Video slide">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010"/>
            <a:ext cx="12192000" cy="6851980"/>
          </a:xfrm>
          <a:prstGeom prst="rect">
            <a:avLst/>
          </a:prstGeom>
        </p:spPr>
      </p:pic>
      <p:sp>
        <p:nvSpPr>
          <p:cNvPr id="4" name="Rectangle 3"/>
          <p:cNvSpPr/>
          <p:nvPr/>
        </p:nvSpPr>
        <p:spPr bwMode="auto">
          <a:xfrm>
            <a:off x="4751363" y="1186357"/>
            <a:ext cx="7171399" cy="4484025"/>
          </a:xfrm>
          <a:prstGeom prst="rect">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751363" y="1201815"/>
            <a:ext cx="7171399" cy="4484025"/>
          </a:xfrm>
          <a:noFill/>
        </p:spPr>
        <p:txBody>
          <a:bodyPr wrap="square" tIns="91440" bIns="91440" anchor="t" anchorCtr="0">
            <a:noAutofit/>
          </a:bodyPr>
          <a:lstStyle>
            <a:lvl1pPr>
              <a:defRPr lang="en-US" sz="7056" b="0" kern="1200" cap="none" spc="-98" baseline="0" dirty="0">
                <a:ln w="3175">
                  <a:noFill/>
                </a:ln>
                <a:gradFill>
                  <a:gsLst>
                    <a:gs pos="0">
                      <a:schemeClr val="accent6"/>
                    </a:gs>
                    <a:gs pos="100000">
                      <a:schemeClr val="accent6"/>
                    </a:gs>
                  </a:gsLst>
                  <a:lin ang="5400000" scaled="0"/>
                </a:gradFill>
                <a:effectLst/>
                <a:latin typeface="+mj-lt"/>
                <a:ea typeface="+mn-ea"/>
                <a:cs typeface="Segoe UI" pitchFamily="34" charset="0"/>
              </a:defRPr>
            </a:lvl1pPr>
          </a:lstStyle>
          <a:p>
            <a:r>
              <a:rPr lang="en-US" dirty="0" smtClean="0"/>
              <a:t>Video title</a:t>
            </a:r>
            <a:endParaRPr lang="en-US" dirty="0"/>
          </a:p>
        </p:txBody>
      </p:sp>
    </p:spTree>
    <p:extLst>
      <p:ext uri="{BB962C8B-B14F-4D97-AF65-F5344CB8AC3E}">
        <p14:creationId xmlns:p14="http://schemas.microsoft.com/office/powerpoint/2010/main" val="27146452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Title &amp; Content Bulleted Text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lstStyle>
            <a:lvl1pPr>
              <a:defRPr sz="5685">
                <a:gradFill>
                  <a:gsLst>
                    <a:gs pos="6195">
                      <a:schemeClr val="tx1"/>
                    </a:gs>
                    <a:gs pos="26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239" y="1663938"/>
            <a:ext cx="10757098" cy="1865303"/>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41858655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type="blank">
  <p:cSld name="Ending Slid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269239" y="2980789"/>
            <a:ext cx="3575287" cy="765878"/>
          </a:xfrm>
          <a:prstGeom prst="rect">
            <a:avLst/>
          </a:prstGeom>
        </p:spPr>
      </p:pic>
      <p:sp>
        <p:nvSpPr>
          <p:cNvPr id="3" name="Text Box 3"/>
          <p:cNvSpPr txBox="1">
            <a:spLocks noChangeArrowheads="1"/>
          </p:cNvSpPr>
          <p:nvPr userDrawn="1"/>
        </p:nvSpPr>
        <p:spPr bwMode="blackWhite">
          <a:xfrm>
            <a:off x="251621" y="6151170"/>
            <a:ext cx="10384123" cy="407316"/>
          </a:xfrm>
          <a:prstGeom prst="rect">
            <a:avLst/>
          </a:prstGeom>
          <a:noFill/>
          <a:ln w="12700">
            <a:noFill/>
            <a:miter lim="800000"/>
            <a:headEnd type="none" w="sm" len="sm"/>
            <a:tailEnd type="none" w="sm" len="sm"/>
          </a:ln>
          <a:effectLst/>
        </p:spPr>
        <p:txBody>
          <a:bodyPr vert="horz" wrap="square" lIns="89607" tIns="44805" rIns="89607" bIns="44805" numCol="1" anchor="t" anchorCtr="0" compatLnSpc="1">
            <a:prstTxWarp prst="textNoShape">
              <a:avLst/>
            </a:prstTxWarp>
            <a:spAutoFit/>
          </a:bodyPr>
          <a:lstStyle/>
          <a:p>
            <a:pPr defTabSz="895888" eaLnBrk="0" hangingPunct="0">
              <a:defRPr/>
            </a:pPr>
            <a:r>
              <a:rPr lang="en-US" sz="686" dirty="0">
                <a:gradFill>
                  <a:gsLst>
                    <a:gs pos="11940">
                      <a:srgbClr val="FFFFFF"/>
                    </a:gs>
                    <a:gs pos="24000">
                      <a:srgbClr val="FFFFFF"/>
                    </a:gs>
                  </a:gsLst>
                  <a:lin ang="5400000" scaled="0"/>
                </a:gradFill>
                <a:cs typeface="Arial" charset="0"/>
              </a:rPr>
              <a:t>© 2014 Microsoft Corporation. All rights reserved. Microsoft, Windows, Windows Vista and other product names are or may be registered trademarks and/or trademarks in the U.S. and/or other countries.</a:t>
            </a:r>
          </a:p>
          <a:p>
            <a:pPr defTabSz="895888" eaLnBrk="0" hangingPunct="0">
              <a:defRPr/>
            </a:pPr>
            <a:r>
              <a:rPr lang="en-US" sz="686" dirty="0">
                <a:gradFill>
                  <a:gsLst>
                    <a:gs pos="11940">
                      <a:srgbClr val="FFFFFF"/>
                    </a:gs>
                    <a:gs pos="24000">
                      <a:srgbClr val="FFFFFF"/>
                    </a:gs>
                  </a:gsLst>
                  <a:lin ang="5400000" scaled="0"/>
                </a:gra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432805298"/>
      </p:ext>
    </p:extLst>
  </p:cSld>
  <p:clrMapOvr>
    <a:masterClrMapping/>
  </p:clrMapOvr>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5_Custom Layout">
    <p:bg>
      <p:bgPr>
        <a:solidFill>
          <a:schemeClr val="tx1"/>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l="13373" b="13223"/>
          <a:stretch/>
        </p:blipFill>
        <p:spPr>
          <a:xfrm>
            <a:off x="21771" y="-1"/>
            <a:ext cx="12169619" cy="6858001"/>
          </a:xfrm>
          <a:prstGeom prst="rect">
            <a:avLst/>
          </a:prstGeom>
        </p:spPr>
      </p:pic>
      <p:sp>
        <p:nvSpPr>
          <p:cNvPr id="7" name="TextBox 6"/>
          <p:cNvSpPr txBox="1"/>
          <p:nvPr userDrawn="1"/>
        </p:nvSpPr>
        <p:spPr>
          <a:xfrm>
            <a:off x="5055366" y="6440772"/>
            <a:ext cx="2079712" cy="439074"/>
          </a:xfrm>
          <a:prstGeom prst="rect">
            <a:avLst/>
          </a:prstGeom>
          <a:noFill/>
        </p:spPr>
        <p:txBody>
          <a:bodyPr wrap="none" lIns="179285" tIns="143428" rIns="179285" bIns="143428" rtlCol="0" anchor="ctr">
            <a:spAutoFit/>
          </a:bodyPr>
          <a:lstStyle/>
          <a:p>
            <a:pPr algn="ctr">
              <a:lnSpc>
                <a:spcPct val="90000"/>
              </a:lnSpc>
              <a:spcAft>
                <a:spcPts val="588"/>
              </a:spcAft>
              <a:defRPr/>
            </a:pPr>
            <a:r>
              <a:rPr lang="en-US" sz="1078" dirty="0" smtClean="0">
                <a:solidFill>
                  <a:srgbClr val="0070C0"/>
                </a:solidFill>
              </a:rPr>
              <a:t>MICROSOFT CONFIDENTIAL</a:t>
            </a:r>
          </a:p>
        </p:txBody>
      </p:sp>
      <p:pic>
        <p:nvPicPr>
          <p:cNvPr id="8" name="Picture 7"/>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bwMode="invGray">
          <a:xfrm>
            <a:off x="10400696" y="6324883"/>
            <a:ext cx="1606863" cy="352152"/>
          </a:xfrm>
          <a:prstGeom prst="rect">
            <a:avLst/>
          </a:prstGeom>
        </p:spPr>
      </p:pic>
    </p:spTree>
    <p:extLst>
      <p:ext uri="{BB962C8B-B14F-4D97-AF65-F5344CB8AC3E}">
        <p14:creationId xmlns:p14="http://schemas.microsoft.com/office/powerpoint/2010/main" val="1061558828"/>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85440044-5DF3-4568-8497-60A7308B4AEC}" type="datetimeFigureOut">
              <a:rPr lang="en-US" smtClean="0"/>
              <a:t>5/19/2016</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E233E04D-DC89-4DD7-9312-0F5745F4149A}" type="slidenum">
              <a:rPr lang="en-US" smtClean="0"/>
              <a:t>‹#›</a:t>
            </a:fld>
            <a:endParaRPr lang="en-US"/>
          </a:p>
        </p:txBody>
      </p:sp>
    </p:spTree>
    <p:extLst>
      <p:ext uri="{BB962C8B-B14F-4D97-AF65-F5344CB8AC3E}">
        <p14:creationId xmlns:p14="http://schemas.microsoft.com/office/powerpoint/2010/main" val="27950601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350">
              <a:defRPr/>
            </a:pPr>
            <a:r>
              <a:rPr lang="en-US" sz="1029" spc="147" dirty="0" smtClean="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648171983"/>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2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a:xfrm>
            <a:off x="269240" y="1552593"/>
            <a:ext cx="11653523" cy="1985641"/>
          </a:xfrm>
        </p:spPr>
        <p:txBody>
          <a:bodyPr/>
          <a:lstStyle>
            <a:lvl1pPr marL="0" indent="0">
              <a:buNone/>
              <a:defRPr>
                <a:solidFill>
                  <a:schemeClr val="accent4"/>
                </a:soli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350">
              <a:defRPr/>
            </a:pPr>
            <a:r>
              <a:rPr lang="en-US" sz="1029" spc="147" dirty="0" smtClean="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3667304384"/>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3_Title &amp;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2"/>
            <a:ext cx="5675488" cy="899665"/>
          </a:xfrm>
        </p:spPr>
        <p:txBody>
          <a:bodyPr/>
          <a:lstStyle>
            <a:lvl1pPr>
              <a:defRPr>
                <a:solidFill>
                  <a:schemeClr val="tx1"/>
                </a:solidFill>
              </a:defRPr>
            </a:lvl1pPr>
          </a:lstStyle>
          <a:p>
            <a:r>
              <a:rPr lang="en-US" dirty="0" smtClean="0"/>
              <a:t>Click to edit Master title</a:t>
            </a:r>
            <a:endParaRPr lang="en-US" dirty="0"/>
          </a:p>
        </p:txBody>
      </p:sp>
      <p:sp>
        <p:nvSpPr>
          <p:cNvPr id="6" name="Text Placeholder 5"/>
          <p:cNvSpPr>
            <a:spLocks noGrp="1"/>
          </p:cNvSpPr>
          <p:nvPr>
            <p:ph type="body" sz="quarter" idx="10"/>
          </p:nvPr>
        </p:nvSpPr>
        <p:spPr>
          <a:xfrm>
            <a:off x="269240" y="2993115"/>
            <a:ext cx="5674360" cy="884922"/>
          </a:xfrm>
        </p:spPr>
        <p:txBody>
          <a:bodyPr vert="horz" wrap="square" lIns="146304" tIns="91440" rIns="146304" bIns="91440" rtlCol="0" anchor="ctr">
            <a:spAutoFit/>
          </a:bodyPr>
          <a:lstStyle>
            <a:lvl1pPr>
              <a:defRPr lang="en-US" sz="2856" dirty="0" smtClean="0">
                <a:solidFill>
                  <a:prstClr val="white"/>
                </a:solidFill>
                <a:latin typeface="Segoe UI Light"/>
              </a:defRPr>
            </a:lvl1pPr>
            <a:lvl2pPr>
              <a:defRPr lang="en-US" sz="1800" dirty="0" smtClean="0">
                <a:solidFill>
                  <a:schemeClr val="tx1"/>
                </a:solidFill>
              </a:defRPr>
            </a:lvl2pPr>
            <a:lvl3pPr>
              <a:defRPr lang="en-US" sz="2856" dirty="0" smtClean="0">
                <a:solidFill>
                  <a:prstClr val="white"/>
                </a:solidFill>
                <a:latin typeface="Segoe UI Light"/>
              </a:defRPr>
            </a:lvl3pPr>
            <a:lvl4pPr>
              <a:defRPr lang="en-US" sz="1400" dirty="0" smtClean="0">
                <a:solidFill>
                  <a:schemeClr val="bg1">
                    <a:lumMod val="85000"/>
                  </a:schemeClr>
                </a:solidFill>
              </a:defRPr>
            </a:lvl4pPr>
            <a:lvl5pPr>
              <a:defRPr lang="en-US" sz="1400" dirty="0">
                <a:solidFill>
                  <a:schemeClr val="bg1">
                    <a:lumMod val="85000"/>
                  </a:schemeClr>
                </a:solidFill>
              </a:defRPr>
            </a:lvl5pPr>
          </a:lstStyle>
          <a:p>
            <a:pPr marL="0" lvl="0" indent="0">
              <a:buClr>
                <a:srgbClr val="B4A0FF"/>
              </a:buClr>
              <a:buFont typeface="Webdings" panose="05030102010509060703" pitchFamily="18" charset="2"/>
              <a:buChar char="4"/>
            </a:pPr>
            <a:r>
              <a:rPr lang="en-US" dirty="0" smtClean="0"/>
              <a:t>Edit Master text styles</a:t>
            </a:r>
          </a:p>
          <a:p>
            <a:pPr marL="569913" lvl="1" indent="0">
              <a:buNone/>
            </a:pPr>
            <a:r>
              <a:rPr lang="en-US" dirty="0" smtClean="0"/>
              <a:t>Second level</a:t>
            </a:r>
          </a:p>
        </p:txBody>
      </p:sp>
      <p:sp>
        <p:nvSpPr>
          <p:cNvPr id="4"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350">
              <a:defRPr/>
            </a:pPr>
            <a:r>
              <a:rPr lang="en-US" sz="1029" spc="147" dirty="0" smtClean="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617123901"/>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smtClean="0"/>
              <a:t>Click to edit Master title style</a:t>
            </a:r>
            <a:endParaRPr lang="en-US" dirty="0"/>
          </a:p>
        </p:txBody>
      </p:sp>
    </p:spTree>
    <p:extLst>
      <p:ext uri="{BB962C8B-B14F-4D97-AF65-F5344CB8AC3E}">
        <p14:creationId xmlns:p14="http://schemas.microsoft.com/office/powerpoint/2010/main" val="1092243843"/>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Dark Band sing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smtClean="0"/>
              <a:t>Click to edit Master title style</a:t>
            </a:r>
            <a:endParaRPr lang="en-US" dirty="0"/>
          </a:p>
        </p:txBody>
      </p:sp>
    </p:spTree>
    <p:extLst>
      <p:ext uri="{BB962C8B-B14F-4D97-AF65-F5344CB8AC3E}">
        <p14:creationId xmlns:p14="http://schemas.microsoft.com/office/powerpoint/2010/main" val="3529478018"/>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a:gsLst>
            <a:gs pos="80000">
              <a:srgbClr val="011C42"/>
            </a:gs>
            <a:gs pos="80000">
              <a:srgbClr val="021939"/>
            </a:gs>
          </a:gsLst>
          <a:lin ang="162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1559" y="1582468"/>
            <a:ext cx="11653521" cy="2052030"/>
          </a:xfrm>
          <a:prstGeom prst="rect">
            <a:avLst/>
          </a:prstGeom>
        </p:spPr>
        <p:txBody>
          <a:bodyPr vert="horz" wrap="square" lIns="146304" tIns="91440" rIns="146304" bIns="91440" rtlCol="0">
            <a:spAutoFit/>
          </a:body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p:nvPicPr>
        <p:blipFill>
          <a:blip r:embed="rId45"/>
          <a:stretch>
            <a:fillRect/>
          </a:stretch>
        </p:blipFill>
        <p:spPr>
          <a:xfrm rot="5400000">
            <a:off x="9208748" y="2991034"/>
            <a:ext cx="6858623" cy="876557"/>
          </a:xfrm>
          <a:prstGeom prst="rect">
            <a:avLst/>
          </a:prstGeom>
        </p:spPr>
      </p:pic>
    </p:spTree>
    <p:extLst>
      <p:ext uri="{BB962C8B-B14F-4D97-AF65-F5344CB8AC3E}">
        <p14:creationId xmlns:p14="http://schemas.microsoft.com/office/powerpoint/2010/main" val="2263189541"/>
      </p:ext>
    </p:extLst>
  </p:cSld>
  <p:clrMap bg1="dk1" tx1="lt1" bg2="dk2" tx2="lt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 id="2147483676" r:id="rId14"/>
    <p:sldLayoutId id="2147483677" r:id="rId15"/>
    <p:sldLayoutId id="2147483678" r:id="rId16"/>
    <p:sldLayoutId id="2147483679" r:id="rId17"/>
    <p:sldLayoutId id="2147483680" r:id="rId18"/>
    <p:sldLayoutId id="2147483681" r:id="rId19"/>
    <p:sldLayoutId id="2147483682" r:id="rId20"/>
    <p:sldLayoutId id="2147483683" r:id="rId21"/>
    <p:sldLayoutId id="2147483684" r:id="rId22"/>
    <p:sldLayoutId id="2147483685" r:id="rId23"/>
    <p:sldLayoutId id="2147483686" r:id="rId24"/>
    <p:sldLayoutId id="2147483687" r:id="rId25"/>
    <p:sldLayoutId id="2147483688" r:id="rId26"/>
    <p:sldLayoutId id="2147483689" r:id="rId27"/>
    <p:sldLayoutId id="2147483690" r:id="rId28"/>
    <p:sldLayoutId id="2147483691" r:id="rId29"/>
    <p:sldLayoutId id="2147483692" r:id="rId30"/>
    <p:sldLayoutId id="2147483693" r:id="rId31"/>
    <p:sldLayoutId id="2147483694" r:id="rId32"/>
    <p:sldLayoutId id="2147483696" r:id="rId33"/>
    <p:sldLayoutId id="2147483697" r:id="rId34"/>
    <p:sldLayoutId id="2147483698" r:id="rId35"/>
    <p:sldLayoutId id="2147483699" r:id="rId36"/>
    <p:sldLayoutId id="2147483700" r:id="rId37"/>
    <p:sldLayoutId id="2147483701" r:id="rId38"/>
    <p:sldLayoutId id="2147483703" r:id="rId39"/>
    <p:sldLayoutId id="2147483704" r:id="rId40"/>
    <p:sldLayoutId id="2147483705" r:id="rId41"/>
    <p:sldLayoutId id="2147483706" r:id="rId42"/>
    <p:sldLayoutId id="2147483707" r:id="rId43"/>
  </p:sldLayoutIdLst>
  <p:transition>
    <p:fade/>
  </p:transition>
  <p:timing>
    <p:tnLst>
      <p:par>
        <p:cTn id="1" dur="indefinite" restart="never" nodeType="tmRoot"/>
      </p:par>
    </p:tnLst>
  </p:timing>
  <p:txStyles>
    <p:titleStyle>
      <a:lvl1pPr algn="l" defTabSz="914192" rtl="0" eaLnBrk="1" latinLnBrk="0" hangingPunct="1">
        <a:lnSpc>
          <a:spcPct val="90000"/>
        </a:lnSpc>
        <a:spcBef>
          <a:spcPct val="0"/>
        </a:spcBef>
        <a:buNone/>
        <a:defRPr lang="en-US" sz="44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ts val="18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296">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guide id="27" orient="horz" pos="984">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38.xml"/></Relationships>
</file>

<file path=ppt/slides/_rels/slide1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 Id="rId4" Type="http://schemas.openxmlformats.org/officeDocument/2006/relationships/image" Target="../media/image36.jpg"/></Relationships>
</file>

<file path=ppt/slides/_rels/slide1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4.png"/><Relationship Id="rId1" Type="http://schemas.openxmlformats.org/officeDocument/2006/relationships/slideLayout" Target="../slideLayouts/slideLayout7.xml"/><Relationship Id="rId6" Type="http://schemas.openxmlformats.org/officeDocument/2006/relationships/image" Target="../media/image36.jpg"/><Relationship Id="rId5" Type="http://schemas.openxmlformats.org/officeDocument/2006/relationships/image" Target="../media/image35.png"/><Relationship Id="rId4" Type="http://schemas.openxmlformats.org/officeDocument/2006/relationships/image" Target="../media/image40.png"/></Relationships>
</file>

<file path=ppt/slides/_rels/slide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hyperlink" Target="https://raw.githubusercontent.com/guadacasuso/DroneDataAnalytics/master/Data/flight_data.csv" TargetMode="External"/><Relationship Id="rId2" Type="http://schemas.openxmlformats.org/officeDocument/2006/relationships/hyperlink" Target="https://www.wunderground.com/weather/api/d/docs?MR=1" TargetMode="Externa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2.xml"/><Relationship Id="rId1" Type="http://schemas.openxmlformats.org/officeDocument/2006/relationships/slideLayout" Target="../slideLayouts/slideLayout38.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5.xml.rels><?xml version="1.0" encoding="UTF-8" standalone="yes"?>
<Relationships xmlns="http://schemas.openxmlformats.org/package/2006/relationships"><Relationship Id="rId3" Type="http://schemas.openxmlformats.org/officeDocument/2006/relationships/hyperlink" Target="civil_operations/" TargetMode="External"/><Relationship Id="rId2" Type="http://schemas.openxmlformats.org/officeDocument/2006/relationships/hyperlink" Target="public_operations/" TargetMode="External"/><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hyperlink" Target="http://www.faa.gov/foia/electronic_reading_room/media/Reg-by-City-State-Zip-12May2016.xlsx" TargetMode="External"/><Relationship Id="rId4" Type="http://schemas.openxmlformats.org/officeDocument/2006/relationships/hyperlink" Target="model_aircraft/"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hyperlink" Target="https://github.com/voxmedia/data-projects/tree/master/verge-drones-over-america" TargetMode="External"/><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g"/><Relationship Id="rId1" Type="http://schemas.openxmlformats.org/officeDocument/2006/relationships/slideLayout" Target="../slideLayouts/slideLayout4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7715811" y="1579917"/>
            <a:ext cx="6096000" cy="830997"/>
          </a:xfrm>
          <a:prstGeom prst="rect">
            <a:avLst/>
          </a:prstGeom>
        </p:spPr>
        <p:txBody>
          <a:bodyPr>
            <a:spAutoFit/>
          </a:bodyPr>
          <a:lstStyle/>
          <a:p>
            <a:endParaRPr lang="en-US" sz="2400" dirty="0" smtClean="0">
              <a:solidFill>
                <a:srgbClr val="3999C6"/>
              </a:solidFill>
              <a:latin typeface="Segoe UI Light"/>
            </a:endParaRPr>
          </a:p>
          <a:p>
            <a:endParaRPr lang="en-US" sz="2400" dirty="0" smtClean="0">
              <a:solidFill>
                <a:srgbClr val="3999C6"/>
              </a:solidFill>
              <a:latin typeface="Segoe UI Light"/>
            </a:endParaRPr>
          </a:p>
        </p:txBody>
      </p:sp>
      <p:sp>
        <p:nvSpPr>
          <p:cNvPr id="4" name="Title 3"/>
          <p:cNvSpPr>
            <a:spLocks noGrp="1"/>
          </p:cNvSpPr>
          <p:nvPr>
            <p:ph type="title"/>
          </p:nvPr>
        </p:nvSpPr>
        <p:spPr>
          <a:xfrm>
            <a:off x="6683487" y="269341"/>
            <a:ext cx="4854089" cy="899665"/>
          </a:xfrm>
        </p:spPr>
        <p:txBody>
          <a:bodyPr/>
          <a:lstStyle/>
          <a:p>
            <a:r>
              <a:rPr lang="en-US" dirty="0" smtClean="0"/>
              <a:t>Drone Data Analysis</a:t>
            </a: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4178" y="3200400"/>
            <a:ext cx="5067125" cy="2320459"/>
          </a:xfrm>
          <a:prstGeom prst="rect">
            <a:avLst/>
          </a:prstGeom>
        </p:spPr>
      </p:pic>
      <p:sp>
        <p:nvSpPr>
          <p:cNvPr id="8" name="Title 3"/>
          <p:cNvSpPr txBox="1">
            <a:spLocks/>
          </p:cNvSpPr>
          <p:nvPr/>
        </p:nvSpPr>
        <p:spPr>
          <a:xfrm>
            <a:off x="838498" y="5827458"/>
            <a:ext cx="4854089" cy="899665"/>
          </a:xfrm>
          <a:prstGeom prst="rect">
            <a:avLst/>
          </a:prstGeom>
        </p:spPr>
        <p:txBody>
          <a:bodyPr vert="horz" wrap="square" lIns="146304" tIns="91440" rIns="146304" bIns="91440" rtlCol="0" anchor="t">
            <a:noAutofit/>
          </a:bodyPr>
          <a:lstStyle>
            <a:lvl1pPr algn="l" defTabSz="914192" rtl="0" eaLnBrk="1" latinLnBrk="0" hangingPunct="1">
              <a:lnSpc>
                <a:spcPct val="90000"/>
              </a:lnSpc>
              <a:spcBef>
                <a:spcPct val="0"/>
              </a:spcBef>
              <a:buNone/>
              <a:defRPr lang="en-US" sz="44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dirty="0" smtClean="0"/>
              <a:t>Guada Casuso</a:t>
            </a:r>
            <a:endParaRPr lang="en-US" sz="3600" dirty="0"/>
          </a:p>
        </p:txBody>
      </p:sp>
      <p:sp>
        <p:nvSpPr>
          <p:cNvPr id="9" name="Rectangle 8"/>
          <p:cNvSpPr/>
          <p:nvPr/>
        </p:nvSpPr>
        <p:spPr>
          <a:xfrm>
            <a:off x="6952486" y="1169006"/>
            <a:ext cx="4504951" cy="369332"/>
          </a:xfrm>
          <a:prstGeom prst="rect">
            <a:avLst/>
          </a:prstGeom>
        </p:spPr>
        <p:txBody>
          <a:bodyPr wrap="none">
            <a:spAutoFit/>
          </a:bodyPr>
          <a:lstStyle/>
          <a:p>
            <a:r>
              <a:rPr lang="en-US" dirty="0" smtClean="0"/>
              <a:t>Data </a:t>
            </a:r>
            <a:r>
              <a:rPr lang="en-US" dirty="0"/>
              <a:t>Processing and Visualization Samples</a:t>
            </a:r>
          </a:p>
        </p:txBody>
      </p:sp>
    </p:spTree>
    <p:extLst>
      <p:ext uri="{BB962C8B-B14F-4D97-AF65-F5344CB8AC3E}">
        <p14:creationId xmlns:p14="http://schemas.microsoft.com/office/powerpoint/2010/main" val="254045382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6987" y="339153"/>
            <a:ext cx="5675488" cy="899665"/>
          </a:xfrm>
        </p:spPr>
        <p:txBody>
          <a:bodyPr/>
          <a:lstStyle/>
          <a:p>
            <a:r>
              <a:rPr lang="en-US" dirty="0"/>
              <a:t>Refining the Data</a:t>
            </a:r>
            <a:endParaRPr lang="en-US" dirty="0"/>
          </a:p>
        </p:txBody>
      </p:sp>
      <p:sp>
        <p:nvSpPr>
          <p:cNvPr id="7" name="Title 1"/>
          <p:cNvSpPr txBox="1">
            <a:spLocks/>
          </p:cNvSpPr>
          <p:nvPr/>
        </p:nvSpPr>
        <p:spPr>
          <a:xfrm>
            <a:off x="1109681" y="2102623"/>
            <a:ext cx="5675488" cy="899665"/>
          </a:xfrm>
          <a:prstGeom prst="rect">
            <a:avLst/>
          </a:prstGeom>
        </p:spPr>
        <p:txBody>
          <a:bodyPr vert="horz" wrap="square" lIns="146304" tIns="91440" rIns="146304" bIns="91440" rtlCol="0" anchor="t">
            <a:noAutofit/>
          </a:bodyPr>
          <a:lstStyle>
            <a:lvl1pPr algn="l" defTabSz="914192" rtl="0" eaLnBrk="1" latinLnBrk="0" hangingPunct="1">
              <a:lnSpc>
                <a:spcPct val="90000"/>
              </a:lnSpc>
              <a:spcBef>
                <a:spcPct val="0"/>
              </a:spcBef>
              <a:buNone/>
              <a:defRPr lang="en-US" sz="4400" b="0" kern="1200" cap="none" spc="-100" baseline="0">
                <a:ln w="3175">
                  <a:noFill/>
                </a:ln>
                <a:solidFill>
                  <a:schemeClr val="tx1"/>
                </a:solidFill>
                <a:effectLst/>
                <a:latin typeface="+mj-lt"/>
                <a:ea typeface="+mn-ea"/>
                <a:cs typeface="Segoe UI" pitchFamily="34" charset="0"/>
              </a:defRPr>
            </a:lvl1pPr>
          </a:lstStyle>
          <a:p>
            <a:endParaRPr lang="en-US" dirty="0"/>
          </a:p>
        </p:txBody>
      </p:sp>
      <p:pic>
        <p:nvPicPr>
          <p:cNvPr id="3" name="Picture 2"/>
          <p:cNvPicPr>
            <a:picLocks noChangeAspect="1"/>
          </p:cNvPicPr>
          <p:nvPr/>
        </p:nvPicPr>
        <p:blipFill>
          <a:blip r:embed="rId2"/>
          <a:stretch>
            <a:fillRect/>
          </a:stretch>
        </p:blipFill>
        <p:spPr>
          <a:xfrm>
            <a:off x="510987" y="1511973"/>
            <a:ext cx="11381815" cy="4008043"/>
          </a:xfrm>
          <a:prstGeom prst="rect">
            <a:avLst/>
          </a:prstGeom>
        </p:spPr>
      </p:pic>
    </p:spTree>
    <p:extLst>
      <p:ext uri="{BB962C8B-B14F-4D97-AF65-F5344CB8AC3E}">
        <p14:creationId xmlns:p14="http://schemas.microsoft.com/office/powerpoint/2010/main" val="3182125630"/>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6987" y="339153"/>
            <a:ext cx="7698142" cy="899665"/>
          </a:xfrm>
        </p:spPr>
        <p:txBody>
          <a:bodyPr/>
          <a:lstStyle/>
          <a:p>
            <a:r>
              <a:rPr lang="en-US" dirty="0" smtClean="0"/>
              <a:t>Create and Test the Model</a:t>
            </a:r>
            <a:endParaRPr lang="en-US" dirty="0"/>
          </a:p>
        </p:txBody>
      </p:sp>
      <p:sp>
        <p:nvSpPr>
          <p:cNvPr id="4" name="Rectangle 3"/>
          <p:cNvSpPr/>
          <p:nvPr/>
        </p:nvSpPr>
        <p:spPr>
          <a:xfrm>
            <a:off x="396987" y="788985"/>
            <a:ext cx="11080078" cy="1200329"/>
          </a:xfrm>
          <a:prstGeom prst="rect">
            <a:avLst/>
          </a:prstGeom>
        </p:spPr>
        <p:txBody>
          <a:bodyPr wrap="square">
            <a:spAutoFit/>
          </a:bodyPr>
          <a:lstStyle/>
          <a:p>
            <a:r>
              <a:rPr lang="en-US" b="1" dirty="0" smtClean="0"/>
              <a:t> </a:t>
            </a:r>
            <a:endParaRPr lang="en-US" b="1" dirty="0"/>
          </a:p>
          <a:p>
            <a:pPr>
              <a:buFont typeface="Arial" panose="020B0604020202020204" pitchFamily="34" charset="0"/>
              <a:buChar char="•"/>
            </a:pPr>
            <a:r>
              <a:rPr lang="en-US" b="1" dirty="0" smtClean="0"/>
              <a:t>2733 observations</a:t>
            </a:r>
            <a:r>
              <a:rPr lang="en-US" dirty="0" smtClean="0"/>
              <a:t> </a:t>
            </a:r>
            <a:r>
              <a:rPr lang="en-US" dirty="0"/>
              <a:t>(</a:t>
            </a:r>
            <a:r>
              <a:rPr lang="en-US" dirty="0" smtClean="0"/>
              <a:t>n=2733): each </a:t>
            </a:r>
            <a:r>
              <a:rPr lang="en-US" dirty="0"/>
              <a:t>observation is </a:t>
            </a:r>
            <a:r>
              <a:rPr lang="en-US" dirty="0" smtClean="0"/>
              <a:t>one FAA Exemption  </a:t>
            </a:r>
          </a:p>
          <a:p>
            <a:pPr>
              <a:buFont typeface="Arial" panose="020B0604020202020204" pitchFamily="34" charset="0"/>
              <a:buChar char="•"/>
            </a:pPr>
            <a:r>
              <a:rPr lang="en-US" b="1" dirty="0"/>
              <a:t>3</a:t>
            </a:r>
            <a:r>
              <a:rPr lang="en-US" b="1" dirty="0" smtClean="0"/>
              <a:t> </a:t>
            </a:r>
            <a:r>
              <a:rPr lang="en-US" b="1" dirty="0"/>
              <a:t>features</a:t>
            </a:r>
            <a:r>
              <a:rPr lang="en-US" dirty="0"/>
              <a:t> (</a:t>
            </a:r>
            <a:r>
              <a:rPr lang="en-US" dirty="0" smtClean="0"/>
              <a:t>p=3):  Status, Use, UAV Type  </a:t>
            </a:r>
            <a:r>
              <a:rPr lang="en-US" b="1" dirty="0" smtClean="0"/>
              <a:t>Response</a:t>
            </a:r>
            <a:r>
              <a:rPr lang="en-US" dirty="0"/>
              <a:t>: </a:t>
            </a:r>
            <a:r>
              <a:rPr lang="en-US" dirty="0" smtClean="0"/>
              <a:t>Drone Type   </a:t>
            </a:r>
          </a:p>
          <a:p>
            <a:pPr>
              <a:buFont typeface="Arial" panose="020B0604020202020204" pitchFamily="34" charset="0"/>
              <a:buChar char="•"/>
            </a:pPr>
            <a:r>
              <a:rPr lang="en-US" b="1" dirty="0" smtClean="0"/>
              <a:t>Classification </a:t>
            </a:r>
            <a:r>
              <a:rPr lang="en-US" b="1" dirty="0"/>
              <a:t>problem</a:t>
            </a:r>
            <a:r>
              <a:rPr lang="en-US" dirty="0"/>
              <a:t> since response is categorical</a:t>
            </a:r>
          </a:p>
        </p:txBody>
      </p:sp>
      <p:pic>
        <p:nvPicPr>
          <p:cNvPr id="9" name="Picture 8"/>
          <p:cNvPicPr>
            <a:picLocks noChangeAspect="1"/>
          </p:cNvPicPr>
          <p:nvPr/>
        </p:nvPicPr>
        <p:blipFill>
          <a:blip r:embed="rId2"/>
          <a:stretch>
            <a:fillRect/>
          </a:stretch>
        </p:blipFill>
        <p:spPr>
          <a:xfrm>
            <a:off x="524734" y="2179917"/>
            <a:ext cx="7344336" cy="4404106"/>
          </a:xfrm>
          <a:prstGeom prst="rect">
            <a:avLst/>
          </a:prstGeom>
        </p:spPr>
      </p:pic>
      <p:pic>
        <p:nvPicPr>
          <p:cNvPr id="10" name="Picture 9"/>
          <p:cNvPicPr>
            <a:picLocks noChangeAspect="1"/>
          </p:cNvPicPr>
          <p:nvPr/>
        </p:nvPicPr>
        <p:blipFill>
          <a:blip r:embed="rId3"/>
          <a:stretch>
            <a:fillRect/>
          </a:stretch>
        </p:blipFill>
        <p:spPr>
          <a:xfrm>
            <a:off x="6494929" y="3010313"/>
            <a:ext cx="5378824" cy="2561812"/>
          </a:xfrm>
          <a:prstGeom prst="rect">
            <a:avLst/>
          </a:prstGeom>
        </p:spPr>
      </p:pic>
    </p:spTree>
    <p:extLst>
      <p:ext uri="{BB962C8B-B14F-4D97-AF65-F5344CB8AC3E}">
        <p14:creationId xmlns:p14="http://schemas.microsoft.com/office/powerpoint/2010/main" val="2064346273"/>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Training / Testing Set</a:t>
            </a:r>
            <a:endParaRPr lang="en-US" dirty="0"/>
          </a:p>
        </p:txBody>
      </p:sp>
      <p:sp>
        <p:nvSpPr>
          <p:cNvPr id="7" name="Text Placeholder 6"/>
          <p:cNvSpPr>
            <a:spLocks noGrp="1"/>
          </p:cNvSpPr>
          <p:nvPr>
            <p:ph type="body" sz="quarter" idx="10"/>
          </p:nvPr>
        </p:nvSpPr>
        <p:spPr>
          <a:xfrm>
            <a:off x="257063" y="3563454"/>
            <a:ext cx="3955379" cy="1371337"/>
          </a:xfrm>
        </p:spPr>
        <p:txBody>
          <a:bodyPr/>
          <a:lstStyle/>
          <a:p>
            <a:pPr marL="0" indent="0">
              <a:buNone/>
            </a:pPr>
            <a:r>
              <a:rPr lang="es-AR" dirty="0" smtClean="0"/>
              <a:t>Training: FAA </a:t>
            </a:r>
            <a:r>
              <a:rPr lang="es-AR" dirty="0" err="1" smtClean="0"/>
              <a:t>Approvals</a:t>
            </a:r>
            <a:endParaRPr lang="en-US" dirty="0"/>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30922" y="2265827"/>
            <a:ext cx="1503831" cy="1503831"/>
          </a:xfrm>
          <a:prstGeom prst="rect">
            <a:avLst/>
          </a:prstGeom>
        </p:spPr>
      </p:pic>
      <p:sp>
        <p:nvSpPr>
          <p:cNvPr id="9" name="Text Placeholder 6"/>
          <p:cNvSpPr txBox="1">
            <a:spLocks/>
          </p:cNvSpPr>
          <p:nvPr/>
        </p:nvSpPr>
        <p:spPr>
          <a:xfrm>
            <a:off x="6387510" y="3959010"/>
            <a:ext cx="3361608" cy="580223"/>
          </a:xfrm>
          <a:prstGeom prst="rect">
            <a:avLst/>
          </a:prstGeom>
        </p:spPr>
        <p:txBody>
          <a:bodyPr vert="horz" wrap="square" lIns="146304" tIns="91440" rIns="146304" bIns="91440" rtlCol="0" anchor="ctr">
            <a:spAutoFit/>
          </a:bodyPr>
          <a:lstStyle>
            <a:lvl1pPr marL="336080" marR="0" indent="-336080" algn="l" defTabSz="914192" rtl="0" eaLnBrk="1" fontAlgn="auto" latinLnBrk="0" hangingPunct="1">
              <a:lnSpc>
                <a:spcPct val="90000"/>
              </a:lnSpc>
              <a:spcBef>
                <a:spcPts val="1800"/>
              </a:spcBef>
              <a:spcAft>
                <a:spcPts val="0"/>
              </a:spcAft>
              <a:buClrTx/>
              <a:buSzPct val="90000"/>
              <a:buFont typeface="Arial" pitchFamily="34" charset="0"/>
              <a:buChar char="•"/>
              <a:tabLst/>
              <a:defRPr lang="en-US" sz="2856" kern="1200" spc="0" baseline="0" dirty="0" smtClean="0">
                <a:solidFill>
                  <a:prstClr val="white"/>
                </a:solidFill>
                <a:latin typeface="Segoe UI Ligh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lang="en-US" sz="1800" kern="1200" spc="0" baseline="0" dirty="0" smtClean="0">
                <a:solidFill>
                  <a:schemeClr val="tx1"/>
                </a:soli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lang="en-US" sz="2856" kern="1200" spc="0" baseline="0" dirty="0" smtClean="0">
                <a:solidFill>
                  <a:prstClr val="white"/>
                </a:solidFill>
                <a:latin typeface="Segoe UI Ligh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lang="en-US" sz="1400" kern="1200" spc="0" baseline="0" dirty="0" smtClean="0">
                <a:solidFill>
                  <a:schemeClr val="bg1">
                    <a:lumMod val="85000"/>
                  </a:schemeClr>
                </a:soli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lang="en-US" sz="1400" kern="1200" spc="0" baseline="0" dirty="0">
                <a:solidFill>
                  <a:schemeClr val="bg1">
                    <a:lumMod val="85000"/>
                  </a:schemeClr>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Font typeface="Arial" pitchFamily="34" charset="0"/>
              <a:buNone/>
            </a:pPr>
            <a:r>
              <a:rPr lang="es-AR" dirty="0" err="1" smtClean="0"/>
              <a:t>Testing</a:t>
            </a:r>
            <a:r>
              <a:rPr lang="es-AR" dirty="0" smtClean="0"/>
              <a:t>: FAA </a:t>
            </a:r>
            <a:r>
              <a:rPr lang="es-AR" dirty="0" err="1" smtClean="0"/>
              <a:t>Queue</a:t>
            </a:r>
            <a:endParaRPr lang="es-AR" dirty="0"/>
          </a:p>
        </p:txBody>
      </p:sp>
      <p:pic>
        <p:nvPicPr>
          <p:cNvPr id="10" name="Pictur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970057" y="2265826"/>
            <a:ext cx="1503831" cy="1503831"/>
          </a:xfrm>
          <a:prstGeom prst="rect">
            <a:avLst/>
          </a:prstGeom>
        </p:spPr>
      </p:pic>
      <p:sp>
        <p:nvSpPr>
          <p:cNvPr id="11" name="Text Placeholder 6"/>
          <p:cNvSpPr txBox="1">
            <a:spLocks/>
          </p:cNvSpPr>
          <p:nvPr/>
        </p:nvSpPr>
        <p:spPr>
          <a:xfrm>
            <a:off x="269240" y="5067285"/>
            <a:ext cx="5029872" cy="975780"/>
          </a:xfrm>
          <a:prstGeom prst="rect">
            <a:avLst/>
          </a:prstGeom>
        </p:spPr>
        <p:txBody>
          <a:bodyPr vert="horz" wrap="square" lIns="146304" tIns="91440" rIns="146304" bIns="91440" rtlCol="0" anchor="ctr">
            <a:spAutoFit/>
          </a:bodyPr>
          <a:lstStyle>
            <a:lvl1pPr marL="336080" marR="0" indent="-336080" algn="l" defTabSz="914192" rtl="0" eaLnBrk="1" fontAlgn="auto" latinLnBrk="0" hangingPunct="1">
              <a:lnSpc>
                <a:spcPct val="90000"/>
              </a:lnSpc>
              <a:spcBef>
                <a:spcPts val="1800"/>
              </a:spcBef>
              <a:spcAft>
                <a:spcPts val="0"/>
              </a:spcAft>
              <a:buClrTx/>
              <a:buSzPct val="90000"/>
              <a:buFont typeface="Arial" pitchFamily="34" charset="0"/>
              <a:buChar char="•"/>
              <a:tabLst/>
              <a:defRPr lang="en-US" sz="2856" kern="1200" spc="0" baseline="0" dirty="0" smtClean="0">
                <a:solidFill>
                  <a:prstClr val="white"/>
                </a:solidFill>
                <a:latin typeface="Segoe UI Ligh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lang="en-US" sz="1800" kern="1200" spc="0" baseline="0" dirty="0" smtClean="0">
                <a:solidFill>
                  <a:schemeClr val="tx1"/>
                </a:soli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lang="en-US" sz="2856" kern="1200" spc="0" baseline="0" dirty="0" smtClean="0">
                <a:solidFill>
                  <a:prstClr val="white"/>
                </a:solidFill>
                <a:latin typeface="Segoe UI Ligh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lang="en-US" sz="1400" kern="1200" spc="0" baseline="0" dirty="0" smtClean="0">
                <a:solidFill>
                  <a:schemeClr val="bg1">
                    <a:lumMod val="85000"/>
                  </a:schemeClr>
                </a:soli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lang="en-US" sz="1400" kern="1200" spc="0" baseline="0" dirty="0">
                <a:solidFill>
                  <a:schemeClr val="bg1">
                    <a:lumMod val="85000"/>
                  </a:schemeClr>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Font typeface="Arial" pitchFamily="34" charset="0"/>
              <a:buNone/>
            </a:pPr>
            <a:r>
              <a:rPr lang="es-AR" b="1" u="sng" dirty="0" err="1" smtClean="0"/>
              <a:t>Labels</a:t>
            </a:r>
            <a:r>
              <a:rPr lang="es-AR" dirty="0" smtClean="0"/>
              <a:t>: </a:t>
            </a:r>
            <a:r>
              <a:rPr lang="es-AR" dirty="0" err="1" smtClean="0"/>
              <a:t>Fixed</a:t>
            </a:r>
            <a:r>
              <a:rPr lang="es-AR" dirty="0" smtClean="0"/>
              <a:t> </a:t>
            </a:r>
            <a:r>
              <a:rPr lang="es-AR" dirty="0" err="1" smtClean="0"/>
              <a:t>Wings</a:t>
            </a:r>
            <a:r>
              <a:rPr lang="es-AR" dirty="0" smtClean="0"/>
              <a:t>, </a:t>
            </a:r>
            <a:r>
              <a:rPr lang="es-AR" dirty="0" err="1" smtClean="0"/>
              <a:t>Quadcopters</a:t>
            </a:r>
            <a:r>
              <a:rPr lang="es-AR" dirty="0" smtClean="0"/>
              <a:t> </a:t>
            </a:r>
            <a:endParaRPr lang="es-AR" dirty="0"/>
          </a:p>
        </p:txBody>
      </p:sp>
      <p:sp>
        <p:nvSpPr>
          <p:cNvPr id="12" name="Text Placeholder 6"/>
          <p:cNvSpPr txBox="1">
            <a:spLocks/>
          </p:cNvSpPr>
          <p:nvPr/>
        </p:nvSpPr>
        <p:spPr>
          <a:xfrm>
            <a:off x="6439199" y="5197828"/>
            <a:ext cx="5029872" cy="580223"/>
          </a:xfrm>
          <a:prstGeom prst="rect">
            <a:avLst/>
          </a:prstGeom>
        </p:spPr>
        <p:txBody>
          <a:bodyPr vert="horz" wrap="square" lIns="146304" tIns="91440" rIns="146304" bIns="91440" rtlCol="0" anchor="ctr">
            <a:spAutoFit/>
          </a:bodyPr>
          <a:lstStyle>
            <a:lvl1pPr marL="336080" marR="0" indent="-336080" algn="l" defTabSz="914192" rtl="0" eaLnBrk="1" fontAlgn="auto" latinLnBrk="0" hangingPunct="1">
              <a:lnSpc>
                <a:spcPct val="90000"/>
              </a:lnSpc>
              <a:spcBef>
                <a:spcPts val="1800"/>
              </a:spcBef>
              <a:spcAft>
                <a:spcPts val="0"/>
              </a:spcAft>
              <a:buClrTx/>
              <a:buSzPct val="90000"/>
              <a:buFont typeface="Arial" pitchFamily="34" charset="0"/>
              <a:buChar char="•"/>
              <a:tabLst/>
              <a:defRPr lang="en-US" sz="2856" kern="1200" spc="0" baseline="0" dirty="0" smtClean="0">
                <a:solidFill>
                  <a:prstClr val="white"/>
                </a:solidFill>
                <a:latin typeface="Segoe UI Ligh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lang="en-US" sz="1800" kern="1200" spc="0" baseline="0" dirty="0" smtClean="0">
                <a:solidFill>
                  <a:schemeClr val="tx1"/>
                </a:soli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lang="en-US" sz="2856" kern="1200" spc="0" baseline="0" dirty="0" smtClean="0">
                <a:solidFill>
                  <a:prstClr val="white"/>
                </a:solidFill>
                <a:latin typeface="Segoe UI Ligh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lang="en-US" sz="1400" kern="1200" spc="0" baseline="0" dirty="0" smtClean="0">
                <a:solidFill>
                  <a:schemeClr val="bg1">
                    <a:lumMod val="85000"/>
                  </a:schemeClr>
                </a:soli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lang="en-US" sz="1400" kern="1200" spc="0" baseline="0" dirty="0">
                <a:solidFill>
                  <a:schemeClr val="bg1">
                    <a:lumMod val="85000"/>
                  </a:schemeClr>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Font typeface="Arial" pitchFamily="34" charset="0"/>
              <a:buNone/>
            </a:pPr>
            <a:r>
              <a:rPr lang="es-AR" b="1" dirty="0" smtClean="0"/>
              <a:t>K</a:t>
            </a:r>
            <a:r>
              <a:rPr lang="en-US" dirty="0" smtClean="0"/>
              <a:t>=2</a:t>
            </a:r>
            <a:endParaRPr lang="es-AR" dirty="0"/>
          </a:p>
        </p:txBody>
      </p:sp>
    </p:spTree>
    <p:extLst>
      <p:ext uri="{BB962C8B-B14F-4D97-AF65-F5344CB8AC3E}">
        <p14:creationId xmlns:p14="http://schemas.microsoft.com/office/powerpoint/2010/main" val="1764836320"/>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Oval 21"/>
          <p:cNvSpPr/>
          <p:nvPr/>
        </p:nvSpPr>
        <p:spPr bwMode="auto">
          <a:xfrm>
            <a:off x="1616145" y="2342587"/>
            <a:ext cx="3547526" cy="3420047"/>
          </a:xfrm>
          <a:prstGeom prst="ellipse">
            <a:avLst/>
          </a:prstGeom>
          <a:solidFill>
            <a:schemeClr val="accent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s-AR" sz="2000" dirty="0" smtClean="0">
              <a:solidFill>
                <a:schemeClr val="bg2"/>
              </a:solidFill>
            </a:endParaRPr>
          </a:p>
          <a:p>
            <a:pPr algn="ctr" defTabSz="932472" fontAlgn="base">
              <a:spcBef>
                <a:spcPct val="0"/>
              </a:spcBef>
              <a:spcAft>
                <a:spcPct val="0"/>
              </a:spcAft>
            </a:pPr>
            <a:r>
              <a:rPr lang="es-AR" sz="2000" dirty="0" err="1" smtClean="0">
                <a:solidFill>
                  <a:schemeClr val="bg2"/>
                </a:solidFill>
              </a:rPr>
              <a:t>Fixed</a:t>
            </a:r>
            <a:r>
              <a:rPr lang="es-AR" sz="2000" dirty="0" smtClean="0">
                <a:solidFill>
                  <a:schemeClr val="bg2"/>
                </a:solidFill>
              </a:rPr>
              <a:t> </a:t>
            </a:r>
            <a:r>
              <a:rPr lang="es-AR" sz="2000" dirty="0" err="1" smtClean="0">
                <a:solidFill>
                  <a:schemeClr val="bg2"/>
                </a:solidFill>
              </a:rPr>
              <a:t>Wings</a:t>
            </a:r>
            <a:endParaRPr lang="en-US" sz="2000" dirty="0">
              <a:solidFill>
                <a:schemeClr val="bg2"/>
              </a:solidFill>
            </a:endParaRPr>
          </a:p>
        </p:txBody>
      </p:sp>
      <p:sp>
        <p:nvSpPr>
          <p:cNvPr id="2" name="Title 1"/>
          <p:cNvSpPr>
            <a:spLocks noGrp="1"/>
          </p:cNvSpPr>
          <p:nvPr>
            <p:ph type="title"/>
          </p:nvPr>
        </p:nvSpPr>
        <p:spPr>
          <a:xfrm>
            <a:off x="1869439" y="5768789"/>
            <a:ext cx="5203714" cy="638736"/>
          </a:xfrm>
        </p:spPr>
        <p:txBody>
          <a:bodyPr/>
          <a:lstStyle/>
          <a:p>
            <a:r>
              <a:rPr lang="es-AR" sz="3200" dirty="0" err="1" smtClean="0"/>
              <a:t>How</a:t>
            </a:r>
            <a:r>
              <a:rPr lang="es-AR" sz="3200" dirty="0" smtClean="0"/>
              <a:t> popular </a:t>
            </a:r>
            <a:r>
              <a:rPr lang="es-AR" sz="3200" dirty="0" err="1" smtClean="0"/>
              <a:t>the</a:t>
            </a:r>
            <a:r>
              <a:rPr lang="es-AR" sz="3200" dirty="0" smtClean="0"/>
              <a:t> </a:t>
            </a:r>
            <a:r>
              <a:rPr lang="es-AR" sz="3200" dirty="0" err="1" smtClean="0"/>
              <a:t>category</a:t>
            </a:r>
            <a:r>
              <a:rPr lang="es-AR" sz="3200" dirty="0" smtClean="0"/>
              <a:t> </a:t>
            </a:r>
            <a:r>
              <a:rPr lang="es-AR" sz="3200" dirty="0" err="1" smtClean="0"/>
              <a:t>is</a:t>
            </a:r>
            <a:r>
              <a:rPr lang="es-AR" sz="3200" dirty="0" smtClean="0"/>
              <a:t>? </a:t>
            </a:r>
            <a:endParaRPr lang="en-US" sz="3200" dirty="0"/>
          </a:p>
        </p:txBody>
      </p:sp>
      <p:cxnSp>
        <p:nvCxnSpPr>
          <p:cNvPr id="5" name="Straight Connector 4"/>
          <p:cNvCxnSpPr/>
          <p:nvPr/>
        </p:nvCxnSpPr>
        <p:spPr>
          <a:xfrm>
            <a:off x="1710068" y="934571"/>
            <a:ext cx="64945" cy="5244353"/>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1539688" y="5721725"/>
            <a:ext cx="9184341" cy="43143"/>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 name="Title 1"/>
          <p:cNvSpPr txBox="1">
            <a:spLocks/>
          </p:cNvSpPr>
          <p:nvPr/>
        </p:nvSpPr>
        <p:spPr>
          <a:xfrm rot="16200000">
            <a:off x="-2208681" y="2860861"/>
            <a:ext cx="5997389" cy="638736"/>
          </a:xfrm>
          <a:prstGeom prst="rect">
            <a:avLst/>
          </a:prstGeom>
        </p:spPr>
        <p:txBody>
          <a:bodyPr vert="horz" wrap="square" lIns="146304" tIns="91440" rIns="146304" bIns="91440" rtlCol="0" anchor="t">
            <a:noAutofit/>
          </a:bodyPr>
          <a:lstStyle>
            <a:lvl1pPr algn="l" defTabSz="914192" rtl="0" eaLnBrk="1" latinLnBrk="0" hangingPunct="1">
              <a:lnSpc>
                <a:spcPct val="90000"/>
              </a:lnSpc>
              <a:spcBef>
                <a:spcPct val="0"/>
              </a:spcBef>
              <a:buNone/>
              <a:defRPr lang="en-US" sz="4400" b="0" kern="1200" cap="none" spc="-100" baseline="0">
                <a:ln w="3175">
                  <a:noFill/>
                </a:ln>
                <a:solidFill>
                  <a:schemeClr val="tx1"/>
                </a:solidFill>
                <a:effectLst/>
                <a:latin typeface="+mj-lt"/>
                <a:ea typeface="+mn-ea"/>
                <a:cs typeface="Segoe UI" pitchFamily="34" charset="0"/>
              </a:defRPr>
            </a:lvl1pPr>
          </a:lstStyle>
          <a:p>
            <a:r>
              <a:rPr lang="en-US" sz="3200" dirty="0" smtClean="0"/>
              <a:t>How likely to be approved the category is? </a:t>
            </a:r>
            <a:endParaRPr lang="en-US" sz="3200" dirty="0"/>
          </a:p>
        </p:txBody>
      </p:sp>
      <p:sp>
        <p:nvSpPr>
          <p:cNvPr id="12" name="Oval 11"/>
          <p:cNvSpPr/>
          <p:nvPr/>
        </p:nvSpPr>
        <p:spPr bwMode="auto">
          <a:xfrm>
            <a:off x="1911160" y="4397187"/>
            <a:ext cx="1699375" cy="1369641"/>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dirty="0"/>
              <a:t>Utilities/Energy</a:t>
            </a:r>
            <a:r>
              <a:rPr lang="en-US" sz="1400" dirty="0" smtClean="0"/>
              <a:t>/</a:t>
            </a:r>
          </a:p>
          <a:p>
            <a:pPr algn="ctr" defTabSz="932472" fontAlgn="base">
              <a:spcBef>
                <a:spcPct val="0"/>
              </a:spcBef>
              <a:spcAft>
                <a:spcPct val="0"/>
              </a:spcAft>
            </a:pPr>
            <a:r>
              <a:rPr lang="en-US" sz="1400" dirty="0" smtClean="0"/>
              <a:t>Infrastructure</a:t>
            </a:r>
            <a:endParaRPr lang="en-US" sz="1400" dirty="0">
              <a:gradFill>
                <a:gsLst>
                  <a:gs pos="5417">
                    <a:schemeClr val="accent6"/>
                  </a:gs>
                  <a:gs pos="100000">
                    <a:schemeClr val="accent6"/>
                  </a:gs>
                </a:gsLst>
                <a:lin ang="5400000" scaled="0"/>
              </a:gradFill>
            </a:endParaRPr>
          </a:p>
        </p:txBody>
      </p:sp>
      <p:sp>
        <p:nvSpPr>
          <p:cNvPr id="15" name="Oval 14"/>
          <p:cNvSpPr/>
          <p:nvPr/>
        </p:nvSpPr>
        <p:spPr bwMode="auto">
          <a:xfrm>
            <a:off x="3227222" y="2868426"/>
            <a:ext cx="1627166" cy="1114705"/>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t>Construction</a:t>
            </a:r>
            <a:endParaRPr lang="en-US" sz="2000" dirty="0">
              <a:gradFill>
                <a:gsLst>
                  <a:gs pos="5417">
                    <a:schemeClr val="accent6"/>
                  </a:gs>
                  <a:gs pos="100000">
                    <a:schemeClr val="accent6"/>
                  </a:gs>
                </a:gsLst>
                <a:lin ang="5400000" scaled="0"/>
              </a:gradFill>
            </a:endParaRPr>
          </a:p>
        </p:txBody>
      </p:sp>
      <p:sp>
        <p:nvSpPr>
          <p:cNvPr id="23" name="Oval 22"/>
          <p:cNvSpPr/>
          <p:nvPr/>
        </p:nvSpPr>
        <p:spPr bwMode="auto">
          <a:xfrm>
            <a:off x="5935745" y="387164"/>
            <a:ext cx="4000500" cy="2992528"/>
          </a:xfrm>
          <a:prstGeom prst="ellipse">
            <a:avLst/>
          </a:prstGeom>
          <a:solidFill>
            <a:schemeClr val="accent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s-AR" sz="2000" dirty="0" err="1" smtClean="0">
                <a:solidFill>
                  <a:schemeClr val="bg2"/>
                </a:solidFill>
              </a:rPr>
              <a:t>Quadcopters</a:t>
            </a:r>
            <a:endParaRPr lang="en-US" sz="2000" dirty="0">
              <a:solidFill>
                <a:schemeClr val="bg2"/>
              </a:solidFill>
            </a:endParaRPr>
          </a:p>
        </p:txBody>
      </p:sp>
      <p:sp>
        <p:nvSpPr>
          <p:cNvPr id="24" name="Oval 23"/>
          <p:cNvSpPr/>
          <p:nvPr/>
        </p:nvSpPr>
        <p:spPr bwMode="auto">
          <a:xfrm>
            <a:off x="8515901" y="181534"/>
            <a:ext cx="1896035" cy="145228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dirty="0"/>
              <a:t>Photo/Film</a:t>
            </a:r>
            <a:endParaRPr lang="en-US" sz="2000" dirty="0">
              <a:gradFill>
                <a:gsLst>
                  <a:gs pos="5417">
                    <a:schemeClr val="accent6"/>
                  </a:gs>
                  <a:gs pos="100000">
                    <a:schemeClr val="accent6"/>
                  </a:gs>
                </a:gsLst>
                <a:lin ang="5400000" scaled="0"/>
              </a:gradFill>
            </a:endParaRPr>
          </a:p>
        </p:txBody>
      </p:sp>
      <p:sp>
        <p:nvSpPr>
          <p:cNvPr id="25" name="Oval 24"/>
          <p:cNvSpPr/>
          <p:nvPr/>
        </p:nvSpPr>
        <p:spPr bwMode="auto">
          <a:xfrm>
            <a:off x="5541390" y="3824567"/>
            <a:ext cx="2105856" cy="145228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dirty="0" smtClean="0"/>
              <a:t>Government</a:t>
            </a:r>
            <a:endParaRPr lang="en-US" sz="2000" dirty="0">
              <a:gradFill>
                <a:gsLst>
                  <a:gs pos="5417">
                    <a:schemeClr val="accent6"/>
                  </a:gs>
                  <a:gs pos="100000">
                    <a:schemeClr val="accent6"/>
                  </a:gs>
                </a:gsLst>
                <a:lin ang="5400000" scaled="0"/>
              </a:gradFill>
            </a:endParaRPr>
          </a:p>
        </p:txBody>
      </p:sp>
      <p:sp>
        <p:nvSpPr>
          <p:cNvPr id="26" name="Oval 25"/>
          <p:cNvSpPr/>
          <p:nvPr/>
        </p:nvSpPr>
        <p:spPr bwMode="auto">
          <a:xfrm>
            <a:off x="1650779" y="2346508"/>
            <a:ext cx="1681294" cy="1033184"/>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dirty="0" smtClean="0"/>
              <a:t>Education</a:t>
            </a:r>
            <a:endParaRPr lang="en-US" sz="2000" dirty="0">
              <a:gradFill>
                <a:gsLst>
                  <a:gs pos="5417">
                    <a:schemeClr val="accent6"/>
                  </a:gs>
                  <a:gs pos="100000">
                    <a:schemeClr val="accent6"/>
                  </a:gs>
                </a:gsLst>
                <a:lin ang="5400000" scaled="0"/>
              </a:gradFill>
            </a:endParaRPr>
          </a:p>
        </p:txBody>
      </p:sp>
      <p:sp>
        <p:nvSpPr>
          <p:cNvPr id="27" name="Oval 26"/>
          <p:cNvSpPr/>
          <p:nvPr/>
        </p:nvSpPr>
        <p:spPr bwMode="auto">
          <a:xfrm>
            <a:off x="4991933" y="303963"/>
            <a:ext cx="1489260" cy="1207424"/>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s-AR" sz="2000" dirty="0" smtClean="0">
                <a:gradFill>
                  <a:gsLst>
                    <a:gs pos="5417">
                      <a:schemeClr val="accent6"/>
                    </a:gs>
                    <a:gs pos="100000">
                      <a:schemeClr val="accent6"/>
                    </a:gs>
                  </a:gsLst>
                  <a:lin ang="5400000" scaled="0"/>
                </a:gradFill>
              </a:rPr>
              <a:t>Agro</a:t>
            </a:r>
            <a:endParaRPr lang="en-US" sz="2000" dirty="0">
              <a:gradFill>
                <a:gsLst>
                  <a:gs pos="5417">
                    <a:schemeClr val="accent6"/>
                  </a:gs>
                  <a:gs pos="100000">
                    <a:schemeClr val="accent6"/>
                  </a:gs>
                </a:gsLst>
                <a:lin ang="5400000" scaled="0"/>
              </a:gradFill>
            </a:endParaRPr>
          </a:p>
        </p:txBody>
      </p:sp>
      <p:sp>
        <p:nvSpPr>
          <p:cNvPr id="28" name="Oval 27"/>
          <p:cNvSpPr/>
          <p:nvPr/>
        </p:nvSpPr>
        <p:spPr bwMode="auto">
          <a:xfrm>
            <a:off x="7658360" y="2763372"/>
            <a:ext cx="1896035" cy="145228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dirty="0" smtClean="0"/>
              <a:t>Real Estate</a:t>
            </a:r>
            <a:endParaRPr lang="en-US" sz="2000" dirty="0">
              <a:gradFill>
                <a:gsLst>
                  <a:gs pos="5417">
                    <a:schemeClr val="accent6"/>
                  </a:gs>
                  <a:gs pos="100000">
                    <a:schemeClr val="accent6"/>
                  </a:gs>
                </a:gsLst>
                <a:lin ang="5400000" scaled="0"/>
              </a:gradFill>
            </a:endParaRPr>
          </a:p>
        </p:txBody>
      </p:sp>
      <p:pic>
        <p:nvPicPr>
          <p:cNvPr id="29" name="Picture 28"/>
          <p:cNvPicPr>
            <a:picLocks noChangeAspect="1"/>
          </p:cNvPicPr>
          <p:nvPr/>
        </p:nvPicPr>
        <p:blipFill>
          <a:blip r:embed="rId2"/>
          <a:stretch>
            <a:fillRect/>
          </a:stretch>
        </p:blipFill>
        <p:spPr>
          <a:xfrm>
            <a:off x="9628094" y="4778944"/>
            <a:ext cx="2488401" cy="2033814"/>
          </a:xfrm>
          <a:prstGeom prst="rect">
            <a:avLst/>
          </a:prstGeom>
        </p:spPr>
      </p:pic>
    </p:spTree>
    <p:extLst>
      <p:ext uri="{BB962C8B-B14F-4D97-AF65-F5344CB8AC3E}">
        <p14:creationId xmlns:p14="http://schemas.microsoft.com/office/powerpoint/2010/main" val="2948037492"/>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Architecture</a:t>
            </a:r>
            <a:endParaRPr lang="en-US" dirty="0"/>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0419" y="1727947"/>
            <a:ext cx="1102658" cy="1102658"/>
          </a:xfrm>
          <a:prstGeom prst="rect">
            <a:avLst/>
          </a:prstGeom>
        </p:spPr>
      </p:pic>
      <p:sp>
        <p:nvSpPr>
          <p:cNvPr id="8" name="Title 1"/>
          <p:cNvSpPr txBox="1">
            <a:spLocks/>
          </p:cNvSpPr>
          <p:nvPr/>
        </p:nvSpPr>
        <p:spPr>
          <a:xfrm>
            <a:off x="902452" y="5664026"/>
            <a:ext cx="1918744" cy="850497"/>
          </a:xfrm>
          <a:prstGeom prst="rect">
            <a:avLst/>
          </a:prstGeom>
        </p:spPr>
        <p:txBody>
          <a:bodyPr vert="horz" wrap="square" lIns="146304" tIns="91440" rIns="146304" bIns="91440" rtlCol="0" anchor="t">
            <a:noAutofit/>
          </a:bodyPr>
          <a:lstStyle>
            <a:lvl1pPr algn="l" defTabSz="914192" rtl="0" eaLnBrk="1" latinLnBrk="0" hangingPunct="1">
              <a:lnSpc>
                <a:spcPct val="90000"/>
              </a:lnSpc>
              <a:spcBef>
                <a:spcPct val="0"/>
              </a:spcBef>
              <a:buNone/>
              <a:defRPr lang="en-US" sz="4400" b="0" kern="1200" cap="none" spc="-100" baseline="0">
                <a:ln w="3175">
                  <a:noFill/>
                </a:ln>
                <a:solidFill>
                  <a:schemeClr val="tx1"/>
                </a:solidFill>
                <a:effectLst/>
                <a:latin typeface="+mj-lt"/>
                <a:ea typeface="+mn-ea"/>
                <a:cs typeface="Segoe UI" pitchFamily="34" charset="0"/>
              </a:defRPr>
            </a:lvl1pPr>
          </a:lstStyle>
          <a:p>
            <a:r>
              <a:rPr lang="en-US" sz="3200" dirty="0" smtClean="0"/>
              <a:t>FA Test Data</a:t>
            </a:r>
            <a:endParaRPr lang="en-US" sz="3200" dirty="0"/>
          </a:p>
        </p:txBody>
      </p:sp>
      <p:cxnSp>
        <p:nvCxnSpPr>
          <p:cNvPr id="10" name="Straight Arrow Connector 9"/>
          <p:cNvCxnSpPr/>
          <p:nvPr/>
        </p:nvCxnSpPr>
        <p:spPr>
          <a:xfrm>
            <a:off x="2864224" y="2514600"/>
            <a:ext cx="5533464" cy="747755"/>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2396790" y="3811664"/>
            <a:ext cx="5944869" cy="139907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4" name="Title 1"/>
          <p:cNvSpPr txBox="1">
            <a:spLocks/>
          </p:cNvSpPr>
          <p:nvPr/>
        </p:nvSpPr>
        <p:spPr>
          <a:xfrm>
            <a:off x="842683" y="2961167"/>
            <a:ext cx="2651014" cy="850497"/>
          </a:xfrm>
          <a:prstGeom prst="rect">
            <a:avLst/>
          </a:prstGeom>
        </p:spPr>
        <p:txBody>
          <a:bodyPr vert="horz" wrap="square" lIns="146304" tIns="91440" rIns="146304" bIns="91440" rtlCol="0" anchor="t">
            <a:noAutofit/>
          </a:bodyPr>
          <a:lstStyle>
            <a:lvl1pPr algn="l" defTabSz="914192" rtl="0" eaLnBrk="1" latinLnBrk="0" hangingPunct="1">
              <a:lnSpc>
                <a:spcPct val="90000"/>
              </a:lnSpc>
              <a:spcBef>
                <a:spcPct val="0"/>
              </a:spcBef>
              <a:buNone/>
              <a:defRPr lang="en-US" sz="4400" b="0" kern="1200" cap="none" spc="-100" baseline="0">
                <a:ln w="3175">
                  <a:noFill/>
                </a:ln>
                <a:solidFill>
                  <a:schemeClr val="tx1"/>
                </a:solidFill>
                <a:effectLst/>
                <a:latin typeface="+mj-lt"/>
                <a:ea typeface="+mn-ea"/>
                <a:cs typeface="Segoe UI" pitchFamily="34" charset="0"/>
              </a:defRPr>
            </a:lvl1pPr>
          </a:lstStyle>
          <a:p>
            <a:r>
              <a:rPr lang="en-US" sz="3200" dirty="0" smtClean="0"/>
              <a:t>FAA Train Data</a:t>
            </a:r>
            <a:endParaRPr lang="en-US" sz="3200" dirty="0"/>
          </a:p>
        </p:txBody>
      </p:sp>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41659" y="2830605"/>
            <a:ext cx="1169115" cy="1169115"/>
          </a:xfrm>
          <a:prstGeom prst="rect">
            <a:avLst/>
          </a:prstGeom>
        </p:spPr>
      </p:pic>
      <p:cxnSp>
        <p:nvCxnSpPr>
          <p:cNvPr id="18" name="Straight Arrow Connector 17"/>
          <p:cNvCxnSpPr/>
          <p:nvPr/>
        </p:nvCxnSpPr>
        <p:spPr>
          <a:xfrm>
            <a:off x="9605683" y="3386415"/>
            <a:ext cx="573741"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19" name="Picture 1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74333" y="2514600"/>
            <a:ext cx="1749092" cy="1749092"/>
          </a:xfrm>
          <a:prstGeom prst="rect">
            <a:avLst/>
          </a:prstGeom>
        </p:spPr>
      </p:pic>
      <p:pic>
        <p:nvPicPr>
          <p:cNvPr id="16" name="Picture 1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65532" y="4493871"/>
            <a:ext cx="1102658" cy="1102658"/>
          </a:xfrm>
          <a:prstGeom prst="rect">
            <a:avLst/>
          </a:prstGeom>
        </p:spPr>
      </p:pic>
    </p:spTree>
    <p:extLst>
      <p:ext uri="{BB962C8B-B14F-4D97-AF65-F5344CB8AC3E}">
        <p14:creationId xmlns:p14="http://schemas.microsoft.com/office/powerpoint/2010/main" val="1389248595"/>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6987" y="339153"/>
            <a:ext cx="5675488" cy="899665"/>
          </a:xfrm>
        </p:spPr>
        <p:txBody>
          <a:bodyPr/>
          <a:lstStyle/>
          <a:p>
            <a:r>
              <a:rPr lang="en-US" dirty="0" smtClean="0"/>
              <a:t>Using Azure ML</a:t>
            </a:r>
            <a:endParaRPr lang="en-US" dirty="0"/>
          </a:p>
        </p:txBody>
      </p:sp>
      <p:pic>
        <p:nvPicPr>
          <p:cNvPr id="3" name="Picture 2"/>
          <p:cNvPicPr>
            <a:picLocks noChangeAspect="1"/>
          </p:cNvPicPr>
          <p:nvPr/>
        </p:nvPicPr>
        <p:blipFill>
          <a:blip r:embed="rId2"/>
          <a:stretch>
            <a:fillRect/>
          </a:stretch>
        </p:blipFill>
        <p:spPr>
          <a:xfrm>
            <a:off x="618564" y="1553777"/>
            <a:ext cx="8588871" cy="4584806"/>
          </a:xfrm>
          <a:prstGeom prst="rect">
            <a:avLst/>
          </a:prstGeom>
        </p:spPr>
      </p:pic>
    </p:spTree>
    <p:extLst>
      <p:ext uri="{BB962C8B-B14F-4D97-AF65-F5344CB8AC3E}">
        <p14:creationId xmlns:p14="http://schemas.microsoft.com/office/powerpoint/2010/main" val="1201469089"/>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AR" dirty="0" err="1" smtClean="0"/>
              <a:t>Present</a:t>
            </a:r>
            <a:r>
              <a:rPr lang="es-AR" dirty="0" smtClean="0"/>
              <a:t> </a:t>
            </a:r>
            <a:r>
              <a:rPr lang="es-AR" dirty="0" err="1" smtClean="0"/>
              <a:t>the</a:t>
            </a:r>
            <a:r>
              <a:rPr lang="es-AR" dirty="0" smtClean="0"/>
              <a:t> Data</a:t>
            </a:r>
            <a:endParaRPr lang="en-US" dirty="0"/>
          </a:p>
        </p:txBody>
      </p:sp>
      <p:pic>
        <p:nvPicPr>
          <p:cNvPr id="4" name="Picture 3"/>
          <p:cNvPicPr>
            <a:picLocks noChangeAspect="1"/>
          </p:cNvPicPr>
          <p:nvPr/>
        </p:nvPicPr>
        <p:blipFill>
          <a:blip r:embed="rId2"/>
          <a:stretch>
            <a:fillRect/>
          </a:stretch>
        </p:blipFill>
        <p:spPr>
          <a:xfrm>
            <a:off x="420979" y="1492959"/>
            <a:ext cx="8756639" cy="4338711"/>
          </a:xfrm>
          <a:prstGeom prst="rect">
            <a:avLst/>
          </a:prstGeom>
        </p:spPr>
      </p:pic>
    </p:spTree>
    <p:extLst>
      <p:ext uri="{BB962C8B-B14F-4D97-AF65-F5344CB8AC3E}">
        <p14:creationId xmlns:p14="http://schemas.microsoft.com/office/powerpoint/2010/main" val="1646930768"/>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6987" y="339153"/>
            <a:ext cx="5675488" cy="899665"/>
          </a:xfrm>
        </p:spPr>
        <p:txBody>
          <a:bodyPr/>
          <a:lstStyle/>
          <a:p>
            <a:r>
              <a:rPr lang="en-US" dirty="0" smtClean="0"/>
              <a:t>SWOT</a:t>
            </a:r>
            <a:endParaRPr lang="en-US" dirty="0"/>
          </a:p>
        </p:txBody>
      </p:sp>
      <p:sp>
        <p:nvSpPr>
          <p:cNvPr id="3" name="Rectangle 2"/>
          <p:cNvSpPr/>
          <p:nvPr/>
        </p:nvSpPr>
        <p:spPr>
          <a:xfrm>
            <a:off x="755275" y="1605206"/>
            <a:ext cx="9706535" cy="3693319"/>
          </a:xfrm>
          <a:prstGeom prst="rect">
            <a:avLst/>
          </a:prstGeom>
        </p:spPr>
        <p:txBody>
          <a:bodyPr wrap="square">
            <a:spAutoFit/>
          </a:bodyPr>
          <a:lstStyle/>
          <a:p>
            <a:endParaRPr lang="en-US" dirty="0"/>
          </a:p>
          <a:p>
            <a:r>
              <a:rPr lang="en-US" b="1" dirty="0" smtClean="0"/>
              <a:t>Advantages </a:t>
            </a:r>
            <a:r>
              <a:rPr lang="en-US" b="1" dirty="0"/>
              <a:t>of KNN:</a:t>
            </a:r>
            <a:endParaRPr lang="en-US" dirty="0"/>
          </a:p>
          <a:p>
            <a:pPr>
              <a:buFont typeface="Arial" panose="020B0604020202020204" pitchFamily="34" charset="0"/>
              <a:buChar char="•"/>
            </a:pPr>
            <a:r>
              <a:rPr lang="en-US" dirty="0"/>
              <a:t>Simple to understand and explain</a:t>
            </a:r>
          </a:p>
          <a:p>
            <a:pPr>
              <a:buFont typeface="Arial" panose="020B0604020202020204" pitchFamily="34" charset="0"/>
              <a:buChar char="•"/>
            </a:pPr>
            <a:r>
              <a:rPr lang="en-US" dirty="0"/>
              <a:t>Model training is fast</a:t>
            </a:r>
          </a:p>
          <a:p>
            <a:pPr>
              <a:buFont typeface="Arial" panose="020B0604020202020204" pitchFamily="34" charset="0"/>
              <a:buChar char="•"/>
            </a:pPr>
            <a:r>
              <a:rPr lang="en-US" dirty="0"/>
              <a:t>Can be used for classification and </a:t>
            </a:r>
            <a:r>
              <a:rPr lang="en-US" dirty="0" smtClean="0"/>
              <a:t>regression</a:t>
            </a:r>
          </a:p>
          <a:p>
            <a:pPr>
              <a:buFont typeface="Arial" panose="020B0604020202020204" pitchFamily="34" charset="0"/>
              <a:buChar char="•"/>
            </a:pPr>
            <a:endParaRPr lang="es-AR" dirty="0"/>
          </a:p>
          <a:p>
            <a:pPr>
              <a:buFont typeface="Arial" panose="020B0604020202020204" pitchFamily="34" charset="0"/>
              <a:buChar char="•"/>
            </a:pPr>
            <a:endParaRPr lang="en-US" dirty="0"/>
          </a:p>
          <a:p>
            <a:r>
              <a:rPr lang="en-US" b="1" dirty="0"/>
              <a:t>Disadvantages of KNN:</a:t>
            </a:r>
            <a:endParaRPr lang="en-US" dirty="0"/>
          </a:p>
          <a:p>
            <a:pPr>
              <a:buFont typeface="Arial" panose="020B0604020202020204" pitchFamily="34" charset="0"/>
              <a:buChar char="•"/>
            </a:pPr>
            <a:r>
              <a:rPr lang="en-US" dirty="0"/>
              <a:t>Must store all of the training data</a:t>
            </a:r>
          </a:p>
          <a:p>
            <a:pPr>
              <a:buFont typeface="Arial" panose="020B0604020202020204" pitchFamily="34" charset="0"/>
              <a:buChar char="•"/>
            </a:pPr>
            <a:r>
              <a:rPr lang="en-US" dirty="0"/>
              <a:t>Prediction phase can be slow when n is large</a:t>
            </a:r>
          </a:p>
          <a:p>
            <a:pPr>
              <a:buFont typeface="Arial" panose="020B0604020202020204" pitchFamily="34" charset="0"/>
              <a:buChar char="•"/>
            </a:pPr>
            <a:r>
              <a:rPr lang="en-US" dirty="0"/>
              <a:t>Sensitive to irrelevant features</a:t>
            </a:r>
          </a:p>
          <a:p>
            <a:pPr>
              <a:buFont typeface="Arial" panose="020B0604020202020204" pitchFamily="34" charset="0"/>
              <a:buChar char="•"/>
            </a:pPr>
            <a:r>
              <a:rPr lang="en-US" dirty="0"/>
              <a:t>Sensitive to the scale of the data (for some distance metric options)</a:t>
            </a:r>
          </a:p>
          <a:p>
            <a:pPr>
              <a:buFont typeface="Arial" panose="020B0604020202020204" pitchFamily="34" charset="0"/>
              <a:buChar char="•"/>
            </a:pPr>
            <a:r>
              <a:rPr lang="en-US" dirty="0"/>
              <a:t>Accuracy is (generally) not competitive with the best supervised learning methods</a:t>
            </a:r>
          </a:p>
        </p:txBody>
      </p:sp>
    </p:spTree>
    <p:extLst>
      <p:ext uri="{BB962C8B-B14F-4D97-AF65-F5344CB8AC3E}">
        <p14:creationId xmlns:p14="http://schemas.microsoft.com/office/powerpoint/2010/main" val="2029671989"/>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6987" y="339153"/>
            <a:ext cx="5675488" cy="899665"/>
          </a:xfrm>
        </p:spPr>
        <p:txBody>
          <a:bodyPr/>
          <a:lstStyle/>
          <a:p>
            <a:r>
              <a:rPr lang="en-US" dirty="0" smtClean="0"/>
              <a:t>What’s Next? </a:t>
            </a:r>
            <a:endParaRPr lang="en-US" dirty="0"/>
          </a:p>
        </p:txBody>
      </p:sp>
      <p:sp>
        <p:nvSpPr>
          <p:cNvPr id="5" name="Title 1"/>
          <p:cNvSpPr txBox="1">
            <a:spLocks/>
          </p:cNvSpPr>
          <p:nvPr/>
        </p:nvSpPr>
        <p:spPr>
          <a:xfrm>
            <a:off x="1304663" y="4294281"/>
            <a:ext cx="7469542" cy="899665"/>
          </a:xfrm>
          <a:prstGeom prst="rect">
            <a:avLst/>
          </a:prstGeom>
        </p:spPr>
        <p:txBody>
          <a:bodyPr vert="horz" wrap="square" lIns="146304" tIns="91440" rIns="146304" bIns="91440" rtlCol="0" anchor="t">
            <a:noAutofit/>
          </a:bodyPr>
          <a:lstStyle>
            <a:lvl1pPr algn="l" defTabSz="914192" rtl="0" eaLnBrk="1" latinLnBrk="0" hangingPunct="1">
              <a:lnSpc>
                <a:spcPct val="90000"/>
              </a:lnSpc>
              <a:spcBef>
                <a:spcPct val="0"/>
              </a:spcBef>
              <a:buNone/>
              <a:defRPr lang="en-US" sz="4400" b="0" kern="1200" cap="none" spc="-100" baseline="0">
                <a:ln w="3175">
                  <a:noFill/>
                </a:ln>
                <a:solidFill>
                  <a:schemeClr val="tx1"/>
                </a:solidFill>
                <a:effectLst/>
                <a:latin typeface="+mj-lt"/>
                <a:ea typeface="+mn-ea"/>
                <a:cs typeface="Segoe UI" pitchFamily="34" charset="0"/>
              </a:defRPr>
            </a:lvl1pPr>
          </a:lstStyle>
          <a:p>
            <a:r>
              <a:rPr lang="en-US" dirty="0" smtClean="0"/>
              <a:t>Create and Test the Model</a:t>
            </a:r>
            <a:endParaRPr lang="en-US" dirty="0"/>
          </a:p>
        </p:txBody>
      </p:sp>
      <p:sp>
        <p:nvSpPr>
          <p:cNvPr id="6" name="Title 1"/>
          <p:cNvSpPr txBox="1">
            <a:spLocks/>
          </p:cNvSpPr>
          <p:nvPr/>
        </p:nvSpPr>
        <p:spPr>
          <a:xfrm>
            <a:off x="1304663" y="5193946"/>
            <a:ext cx="7469542" cy="899665"/>
          </a:xfrm>
          <a:prstGeom prst="rect">
            <a:avLst/>
          </a:prstGeom>
        </p:spPr>
        <p:txBody>
          <a:bodyPr vert="horz" wrap="square" lIns="146304" tIns="91440" rIns="146304" bIns="91440" rtlCol="0" anchor="t">
            <a:noAutofit/>
          </a:bodyPr>
          <a:lstStyle>
            <a:lvl1pPr algn="l" defTabSz="914192" rtl="0" eaLnBrk="1" latinLnBrk="0" hangingPunct="1">
              <a:lnSpc>
                <a:spcPct val="90000"/>
              </a:lnSpc>
              <a:spcBef>
                <a:spcPct val="0"/>
              </a:spcBef>
              <a:buNone/>
              <a:defRPr lang="en-US" sz="4400" b="0" kern="1200" cap="none" spc="-100" baseline="0">
                <a:ln w="3175">
                  <a:noFill/>
                </a:ln>
                <a:solidFill>
                  <a:schemeClr val="tx1"/>
                </a:solidFill>
                <a:effectLst/>
                <a:latin typeface="+mj-lt"/>
                <a:ea typeface="+mn-ea"/>
                <a:cs typeface="Segoe UI" pitchFamily="34" charset="0"/>
              </a:defRPr>
            </a:lvl1pPr>
          </a:lstStyle>
          <a:p>
            <a:r>
              <a:rPr lang="en-US" dirty="0" smtClean="0"/>
              <a:t>Present the Results</a:t>
            </a:r>
            <a:endParaRPr lang="en-US" dirty="0"/>
          </a:p>
        </p:txBody>
      </p:sp>
      <p:sp>
        <p:nvSpPr>
          <p:cNvPr id="7" name="Title 1"/>
          <p:cNvSpPr txBox="1">
            <a:spLocks/>
          </p:cNvSpPr>
          <p:nvPr/>
        </p:nvSpPr>
        <p:spPr>
          <a:xfrm>
            <a:off x="1304663" y="3518833"/>
            <a:ext cx="5675488" cy="899665"/>
          </a:xfrm>
          <a:prstGeom prst="rect">
            <a:avLst/>
          </a:prstGeom>
        </p:spPr>
        <p:txBody>
          <a:bodyPr vert="horz" wrap="square" lIns="146304" tIns="91440" rIns="146304" bIns="91440" rtlCol="0" anchor="t">
            <a:noAutofit/>
          </a:bodyPr>
          <a:lstStyle>
            <a:lvl1pPr algn="l" defTabSz="914192" rtl="0" eaLnBrk="1" latinLnBrk="0" hangingPunct="1">
              <a:lnSpc>
                <a:spcPct val="90000"/>
              </a:lnSpc>
              <a:spcBef>
                <a:spcPct val="0"/>
              </a:spcBef>
              <a:buNone/>
              <a:defRPr lang="en-US" sz="4400" b="0" kern="1200" cap="none" spc="-100" baseline="0">
                <a:ln w="3175">
                  <a:noFill/>
                </a:ln>
                <a:solidFill>
                  <a:schemeClr val="tx1"/>
                </a:solidFill>
                <a:effectLst/>
                <a:latin typeface="+mj-lt"/>
                <a:ea typeface="+mn-ea"/>
                <a:cs typeface="Segoe UI" pitchFamily="34" charset="0"/>
              </a:defRPr>
            </a:lvl1pPr>
          </a:lstStyle>
          <a:p>
            <a:r>
              <a:rPr lang="en-US" dirty="0" smtClean="0"/>
              <a:t>Refining the Data</a:t>
            </a:r>
            <a:endParaRPr lang="en-US" dirty="0"/>
          </a:p>
        </p:txBody>
      </p:sp>
      <p:sp>
        <p:nvSpPr>
          <p:cNvPr id="8" name="Rectangle 7"/>
          <p:cNvSpPr/>
          <p:nvPr/>
        </p:nvSpPr>
        <p:spPr>
          <a:xfrm>
            <a:off x="1414179" y="1215191"/>
            <a:ext cx="9262783" cy="1877437"/>
          </a:xfrm>
          <a:prstGeom prst="rect">
            <a:avLst/>
          </a:prstGeom>
        </p:spPr>
        <p:txBody>
          <a:bodyPr wrap="square">
            <a:spAutoFit/>
          </a:bodyPr>
          <a:lstStyle/>
          <a:p>
            <a:r>
              <a:rPr lang="en-US" b="1" dirty="0">
                <a:solidFill>
                  <a:schemeClr val="accent6"/>
                </a:solidFill>
              </a:rPr>
              <a:t>First question to answer will be:</a:t>
            </a:r>
            <a:r>
              <a:rPr lang="en-US" dirty="0">
                <a:solidFill>
                  <a:schemeClr val="accent6"/>
                </a:solidFill>
              </a:rPr>
              <a:t> </a:t>
            </a:r>
            <a:r>
              <a:rPr lang="en-US" sz="4000" dirty="0">
                <a:solidFill>
                  <a:schemeClr val="accent6"/>
                </a:solidFill>
              </a:rPr>
              <a:t>How many drones do I need in a fleet to accomplish a mission? </a:t>
            </a:r>
            <a:endParaRPr lang="en-US" sz="4000" dirty="0" smtClean="0">
              <a:solidFill>
                <a:schemeClr val="accent6"/>
              </a:solidFill>
            </a:endParaRPr>
          </a:p>
          <a:p>
            <a:endParaRPr lang="en-US" dirty="0">
              <a:solidFill>
                <a:schemeClr val="accent6"/>
              </a:solidFill>
            </a:endParaRPr>
          </a:p>
          <a:p>
            <a:r>
              <a:rPr lang="en-US" dirty="0" smtClean="0">
                <a:solidFill>
                  <a:schemeClr val="accent6"/>
                </a:solidFill>
              </a:rPr>
              <a:t>A </a:t>
            </a:r>
            <a:r>
              <a:rPr lang="en-US" dirty="0">
                <a:solidFill>
                  <a:schemeClr val="accent6"/>
                </a:solidFill>
              </a:rPr>
              <a:t>mission can be a fire rescue, a monitoring service, an agriculture scenario, </a:t>
            </a:r>
            <a:r>
              <a:rPr lang="en-US" dirty="0" smtClean="0">
                <a:solidFill>
                  <a:schemeClr val="accent6"/>
                </a:solidFill>
              </a:rPr>
              <a:t>etc. </a:t>
            </a:r>
            <a:endParaRPr lang="en-US" dirty="0">
              <a:solidFill>
                <a:schemeClr val="accent6"/>
              </a:solidFill>
            </a:endParaRPr>
          </a:p>
        </p:txBody>
      </p:sp>
    </p:spTree>
    <p:extLst>
      <p:ext uri="{BB962C8B-B14F-4D97-AF65-F5344CB8AC3E}">
        <p14:creationId xmlns:p14="http://schemas.microsoft.com/office/powerpoint/2010/main" val="3686608398"/>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Architecture</a:t>
            </a:r>
            <a:endParaRPr lang="en-US" dirty="0"/>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0419" y="1727947"/>
            <a:ext cx="1102658" cy="1102658"/>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77034" y="4605616"/>
            <a:ext cx="949428" cy="988638"/>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71247" y="2808767"/>
            <a:ext cx="1637325" cy="1190782"/>
          </a:xfrm>
          <a:prstGeom prst="rect">
            <a:avLst/>
          </a:prstGeom>
        </p:spPr>
      </p:pic>
      <p:sp>
        <p:nvSpPr>
          <p:cNvPr id="7" name="Title 1"/>
          <p:cNvSpPr txBox="1">
            <a:spLocks/>
          </p:cNvSpPr>
          <p:nvPr/>
        </p:nvSpPr>
        <p:spPr>
          <a:xfrm>
            <a:off x="4941793" y="4194703"/>
            <a:ext cx="2770095" cy="850497"/>
          </a:xfrm>
          <a:prstGeom prst="rect">
            <a:avLst/>
          </a:prstGeom>
        </p:spPr>
        <p:txBody>
          <a:bodyPr vert="horz" wrap="square" lIns="146304" tIns="91440" rIns="146304" bIns="91440" rtlCol="0" anchor="t">
            <a:noAutofit/>
          </a:bodyPr>
          <a:lstStyle>
            <a:lvl1pPr algn="l" defTabSz="914192" rtl="0" eaLnBrk="1" latinLnBrk="0" hangingPunct="1">
              <a:lnSpc>
                <a:spcPct val="90000"/>
              </a:lnSpc>
              <a:spcBef>
                <a:spcPct val="0"/>
              </a:spcBef>
              <a:buNone/>
              <a:defRPr lang="en-US" sz="4400" b="0" kern="1200" cap="none" spc="-100" baseline="0">
                <a:ln w="3175">
                  <a:noFill/>
                </a:ln>
                <a:solidFill>
                  <a:schemeClr val="tx1"/>
                </a:solidFill>
                <a:effectLst/>
                <a:latin typeface="+mj-lt"/>
                <a:ea typeface="+mn-ea"/>
                <a:cs typeface="Segoe UI" pitchFamily="34" charset="0"/>
              </a:defRPr>
            </a:lvl1pPr>
          </a:lstStyle>
          <a:p>
            <a:r>
              <a:rPr lang="en-US" sz="3200" dirty="0" smtClean="0"/>
              <a:t>Azure Document DB</a:t>
            </a:r>
            <a:endParaRPr lang="en-US" sz="3200" dirty="0"/>
          </a:p>
        </p:txBody>
      </p:sp>
      <p:sp>
        <p:nvSpPr>
          <p:cNvPr id="8" name="Title 1"/>
          <p:cNvSpPr txBox="1">
            <a:spLocks/>
          </p:cNvSpPr>
          <p:nvPr/>
        </p:nvSpPr>
        <p:spPr>
          <a:xfrm>
            <a:off x="902452" y="5664026"/>
            <a:ext cx="1918744" cy="850497"/>
          </a:xfrm>
          <a:prstGeom prst="rect">
            <a:avLst/>
          </a:prstGeom>
        </p:spPr>
        <p:txBody>
          <a:bodyPr vert="horz" wrap="square" lIns="146304" tIns="91440" rIns="146304" bIns="91440" rtlCol="0" anchor="t">
            <a:noAutofit/>
          </a:bodyPr>
          <a:lstStyle>
            <a:lvl1pPr algn="l" defTabSz="914192" rtl="0" eaLnBrk="1" latinLnBrk="0" hangingPunct="1">
              <a:lnSpc>
                <a:spcPct val="90000"/>
              </a:lnSpc>
              <a:spcBef>
                <a:spcPct val="0"/>
              </a:spcBef>
              <a:buNone/>
              <a:defRPr lang="en-US" sz="4400" b="0" kern="1200" cap="none" spc="-100" baseline="0">
                <a:ln w="3175">
                  <a:noFill/>
                </a:ln>
                <a:solidFill>
                  <a:schemeClr val="tx1"/>
                </a:solidFill>
                <a:effectLst/>
                <a:latin typeface="+mj-lt"/>
                <a:ea typeface="+mn-ea"/>
                <a:cs typeface="Segoe UI" pitchFamily="34" charset="0"/>
              </a:defRPr>
            </a:lvl1pPr>
          </a:lstStyle>
          <a:p>
            <a:r>
              <a:rPr lang="en-US" sz="3200" dirty="0" smtClean="0"/>
              <a:t>Weather</a:t>
            </a:r>
            <a:endParaRPr lang="en-US" sz="3200" dirty="0"/>
          </a:p>
        </p:txBody>
      </p:sp>
      <p:cxnSp>
        <p:nvCxnSpPr>
          <p:cNvPr id="10" name="Straight Arrow Connector 9"/>
          <p:cNvCxnSpPr/>
          <p:nvPr/>
        </p:nvCxnSpPr>
        <p:spPr>
          <a:xfrm>
            <a:off x="2864224" y="2514600"/>
            <a:ext cx="2178423" cy="779929"/>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2821196" y="3659264"/>
            <a:ext cx="2221451" cy="1564918"/>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4" name="Title 1"/>
          <p:cNvSpPr txBox="1">
            <a:spLocks/>
          </p:cNvSpPr>
          <p:nvPr/>
        </p:nvSpPr>
        <p:spPr>
          <a:xfrm>
            <a:off x="822174" y="2845200"/>
            <a:ext cx="2651014" cy="850497"/>
          </a:xfrm>
          <a:prstGeom prst="rect">
            <a:avLst/>
          </a:prstGeom>
        </p:spPr>
        <p:txBody>
          <a:bodyPr vert="horz" wrap="square" lIns="146304" tIns="91440" rIns="146304" bIns="91440" rtlCol="0" anchor="t">
            <a:noAutofit/>
          </a:bodyPr>
          <a:lstStyle>
            <a:lvl1pPr algn="l" defTabSz="914192" rtl="0" eaLnBrk="1" latinLnBrk="0" hangingPunct="1">
              <a:lnSpc>
                <a:spcPct val="90000"/>
              </a:lnSpc>
              <a:spcBef>
                <a:spcPct val="0"/>
              </a:spcBef>
              <a:buNone/>
              <a:defRPr lang="en-US" sz="4400" b="0" kern="1200" cap="none" spc="-100" baseline="0">
                <a:ln w="3175">
                  <a:noFill/>
                </a:ln>
                <a:solidFill>
                  <a:schemeClr val="tx1"/>
                </a:solidFill>
                <a:effectLst/>
                <a:latin typeface="+mj-lt"/>
                <a:ea typeface="+mn-ea"/>
                <a:cs typeface="Segoe UI" pitchFamily="34" charset="0"/>
              </a:defRPr>
            </a:lvl1pPr>
          </a:lstStyle>
          <a:p>
            <a:r>
              <a:rPr lang="en-US" sz="3200" dirty="0" smtClean="0"/>
              <a:t>Flight Data</a:t>
            </a:r>
            <a:endParaRPr lang="en-US" sz="3200" dirty="0"/>
          </a:p>
        </p:txBody>
      </p:sp>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41659" y="2830605"/>
            <a:ext cx="1169115" cy="1169115"/>
          </a:xfrm>
          <a:prstGeom prst="rect">
            <a:avLst/>
          </a:prstGeom>
        </p:spPr>
      </p:pic>
      <p:cxnSp>
        <p:nvCxnSpPr>
          <p:cNvPr id="17" name="Straight Arrow Connector 16"/>
          <p:cNvCxnSpPr/>
          <p:nvPr/>
        </p:nvCxnSpPr>
        <p:spPr>
          <a:xfrm>
            <a:off x="7247965" y="3386415"/>
            <a:ext cx="961464"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9605683" y="3386415"/>
            <a:ext cx="573741"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19" name="Picture 1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274333" y="2514600"/>
            <a:ext cx="1749092" cy="1749092"/>
          </a:xfrm>
          <a:prstGeom prst="rect">
            <a:avLst/>
          </a:prstGeom>
        </p:spPr>
      </p:pic>
    </p:spTree>
    <p:extLst>
      <p:ext uri="{BB962C8B-B14F-4D97-AF65-F5344CB8AC3E}">
        <p14:creationId xmlns:p14="http://schemas.microsoft.com/office/powerpoint/2010/main" val="4189770872"/>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828800" y="802013"/>
            <a:ext cx="8733304" cy="5421734"/>
          </a:xfrm>
          <a:prstGeom prst="rect">
            <a:avLst/>
          </a:prstGeom>
        </p:spPr>
      </p:pic>
    </p:spTree>
    <p:extLst>
      <p:ext uri="{BB962C8B-B14F-4D97-AF65-F5344CB8AC3E}">
        <p14:creationId xmlns:p14="http://schemas.microsoft.com/office/powerpoint/2010/main" val="4090278033"/>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39435" y="3059606"/>
            <a:ext cx="5675488" cy="899665"/>
          </a:xfrm>
        </p:spPr>
        <p:txBody>
          <a:bodyPr/>
          <a:lstStyle/>
          <a:p>
            <a:r>
              <a:rPr lang="es-AR" sz="6600" b="1" dirty="0" smtClean="0">
                <a:solidFill>
                  <a:schemeClr val="accent4"/>
                </a:solidFill>
              </a:rPr>
              <a:t>Thanks!!</a:t>
            </a:r>
            <a:endParaRPr lang="en-US" b="1" dirty="0">
              <a:solidFill>
                <a:schemeClr val="accent4"/>
              </a:solidFill>
            </a:endParaRPr>
          </a:p>
        </p:txBody>
      </p:sp>
    </p:spTree>
    <p:extLst>
      <p:ext uri="{BB962C8B-B14F-4D97-AF65-F5344CB8AC3E}">
        <p14:creationId xmlns:p14="http://schemas.microsoft.com/office/powerpoint/2010/main" val="3108258324"/>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39435" y="3059606"/>
            <a:ext cx="5675488" cy="899665"/>
          </a:xfrm>
        </p:spPr>
        <p:txBody>
          <a:bodyPr/>
          <a:lstStyle/>
          <a:p>
            <a:r>
              <a:rPr lang="es-AR" sz="6600" b="1" dirty="0" err="1" smtClean="0">
                <a:solidFill>
                  <a:schemeClr val="accent4"/>
                </a:solidFill>
              </a:rPr>
              <a:t>Appendix</a:t>
            </a:r>
            <a:endParaRPr lang="en-US" b="1" dirty="0">
              <a:solidFill>
                <a:schemeClr val="accent4"/>
              </a:solidFill>
            </a:endParaRPr>
          </a:p>
        </p:txBody>
      </p:sp>
    </p:spTree>
    <p:extLst>
      <p:ext uri="{BB962C8B-B14F-4D97-AF65-F5344CB8AC3E}">
        <p14:creationId xmlns:p14="http://schemas.microsoft.com/office/powerpoint/2010/main" val="2425706781"/>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Acquiring the data</a:t>
            </a:r>
            <a:endParaRPr lang="en-US" dirty="0"/>
          </a:p>
        </p:txBody>
      </p:sp>
      <p:sp>
        <p:nvSpPr>
          <p:cNvPr id="4" name="Rectangle 3"/>
          <p:cNvSpPr/>
          <p:nvPr/>
        </p:nvSpPr>
        <p:spPr>
          <a:xfrm>
            <a:off x="425823" y="1601124"/>
            <a:ext cx="10210800" cy="2031325"/>
          </a:xfrm>
          <a:prstGeom prst="rect">
            <a:avLst/>
          </a:prstGeom>
        </p:spPr>
        <p:txBody>
          <a:bodyPr wrap="square">
            <a:spAutoFit/>
          </a:bodyPr>
          <a:lstStyle/>
          <a:p>
            <a:r>
              <a:rPr lang="en-US" b="1" dirty="0"/>
              <a:t>My </a:t>
            </a:r>
            <a:r>
              <a:rPr lang="en-US" b="1" dirty="0" smtClean="0"/>
              <a:t>Data sources </a:t>
            </a:r>
            <a:r>
              <a:rPr lang="en-US" b="1" dirty="0"/>
              <a:t>will be:</a:t>
            </a:r>
            <a:r>
              <a:rPr lang="en-US" dirty="0"/>
              <a:t> </a:t>
            </a:r>
            <a:endParaRPr lang="en-US" dirty="0" smtClean="0"/>
          </a:p>
          <a:p>
            <a:r>
              <a:rPr lang="en-US" dirty="0"/>
              <a:t>For weather I will use the </a:t>
            </a:r>
            <a:r>
              <a:rPr lang="en-US" dirty="0" smtClean="0"/>
              <a:t>underground Public </a:t>
            </a:r>
            <a:r>
              <a:rPr lang="en-US" dirty="0" err="1"/>
              <a:t>Datasource</a:t>
            </a:r>
            <a:r>
              <a:rPr lang="en-US" dirty="0"/>
              <a:t> </a:t>
            </a:r>
            <a:r>
              <a:rPr lang="en-US" dirty="0">
                <a:hlinkClick r:id="rId2"/>
              </a:rPr>
              <a:t>https://</a:t>
            </a:r>
            <a:r>
              <a:rPr lang="en-US" dirty="0" smtClean="0">
                <a:hlinkClick r:id="rId2"/>
              </a:rPr>
              <a:t>www.wunderground.com/weather/api/d/docs?MR=1</a:t>
            </a:r>
            <a:r>
              <a:rPr lang="en-US" dirty="0" smtClean="0"/>
              <a:t> </a:t>
            </a:r>
          </a:p>
          <a:p>
            <a:endParaRPr lang="en-US" dirty="0"/>
          </a:p>
          <a:p>
            <a:endParaRPr lang="en-US" dirty="0"/>
          </a:p>
          <a:p>
            <a:r>
              <a:rPr lang="en-US" dirty="0" smtClean="0"/>
              <a:t>The </a:t>
            </a:r>
            <a:r>
              <a:rPr lang="en-US" dirty="0"/>
              <a:t>Flight Data that is </a:t>
            </a:r>
            <a:r>
              <a:rPr lang="en-US" dirty="0">
                <a:hlinkClick r:id="rId3"/>
              </a:rPr>
              <a:t>here</a:t>
            </a:r>
            <a:r>
              <a:rPr lang="en-US" dirty="0"/>
              <a:t> and also I will need to add some other measurements such as Battery and Sensors operation. </a:t>
            </a:r>
          </a:p>
        </p:txBody>
      </p:sp>
    </p:spTree>
    <p:extLst>
      <p:ext uri="{BB962C8B-B14F-4D97-AF65-F5344CB8AC3E}">
        <p14:creationId xmlns:p14="http://schemas.microsoft.com/office/powerpoint/2010/main" val="1254507797"/>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Understanding the Data</a:t>
            </a:r>
            <a:endParaRPr lang="en-US" dirty="0"/>
          </a:p>
        </p:txBody>
      </p:sp>
      <p:pic>
        <p:nvPicPr>
          <p:cNvPr id="4" name="Picture 3"/>
          <p:cNvPicPr>
            <a:picLocks noChangeAspect="1"/>
          </p:cNvPicPr>
          <p:nvPr/>
        </p:nvPicPr>
        <p:blipFill>
          <a:blip r:embed="rId2"/>
          <a:stretch>
            <a:fillRect/>
          </a:stretch>
        </p:blipFill>
        <p:spPr>
          <a:xfrm>
            <a:off x="531158" y="1475713"/>
            <a:ext cx="9740811" cy="4743552"/>
          </a:xfrm>
          <a:prstGeom prst="rect">
            <a:avLst/>
          </a:prstGeom>
        </p:spPr>
      </p:pic>
    </p:spTree>
    <p:extLst>
      <p:ext uri="{BB962C8B-B14F-4D97-AF65-F5344CB8AC3E}">
        <p14:creationId xmlns:p14="http://schemas.microsoft.com/office/powerpoint/2010/main" val="4183339487"/>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Understanding the Data</a:t>
            </a:r>
            <a:endParaRPr lang="en-US" dirty="0"/>
          </a:p>
        </p:txBody>
      </p:sp>
      <p:sp>
        <p:nvSpPr>
          <p:cNvPr id="3" name="Rectangle 2"/>
          <p:cNvSpPr/>
          <p:nvPr/>
        </p:nvSpPr>
        <p:spPr>
          <a:xfrm>
            <a:off x="358588" y="1353982"/>
            <a:ext cx="10916772" cy="369332"/>
          </a:xfrm>
          <a:prstGeom prst="rect">
            <a:avLst/>
          </a:prstGeom>
        </p:spPr>
        <p:txBody>
          <a:bodyPr wrap="square">
            <a:spAutoFit/>
          </a:bodyPr>
          <a:lstStyle/>
          <a:p>
            <a:r>
              <a:rPr lang="en-US" dirty="0"/>
              <a:t>http://api.wunderground.com/api/</a:t>
            </a:r>
            <a:r>
              <a:rPr lang="en-US" i="1" dirty="0"/>
              <a:t>1150673d7b3a40f6</a:t>
            </a:r>
            <a:r>
              <a:rPr lang="en-US" dirty="0"/>
              <a:t>/conditions/q/CA/San_Francisco.json</a:t>
            </a:r>
          </a:p>
        </p:txBody>
      </p:sp>
      <p:sp>
        <p:nvSpPr>
          <p:cNvPr id="5" name="Rectangle 4"/>
          <p:cNvSpPr/>
          <p:nvPr/>
        </p:nvSpPr>
        <p:spPr>
          <a:xfrm>
            <a:off x="358588" y="5304429"/>
            <a:ext cx="9612406" cy="369332"/>
          </a:xfrm>
          <a:prstGeom prst="rect">
            <a:avLst/>
          </a:prstGeom>
        </p:spPr>
        <p:txBody>
          <a:bodyPr wrap="square">
            <a:spAutoFit/>
          </a:bodyPr>
          <a:lstStyle/>
          <a:p>
            <a:r>
              <a:rPr lang="en-US" dirty="0"/>
              <a:t>https://github.com/guadacasuso/DroneDataAnalytics/blob/master/Data/SeattleWeather.json</a:t>
            </a:r>
          </a:p>
        </p:txBody>
      </p:sp>
      <p:pic>
        <p:nvPicPr>
          <p:cNvPr id="6" name="Picture 5"/>
          <p:cNvPicPr>
            <a:picLocks noChangeAspect="1"/>
          </p:cNvPicPr>
          <p:nvPr/>
        </p:nvPicPr>
        <p:blipFill>
          <a:blip r:embed="rId2"/>
          <a:stretch>
            <a:fillRect/>
          </a:stretch>
        </p:blipFill>
        <p:spPr>
          <a:xfrm>
            <a:off x="405653" y="1990382"/>
            <a:ext cx="4000904" cy="3046979"/>
          </a:xfrm>
          <a:prstGeom prst="rect">
            <a:avLst/>
          </a:prstGeom>
        </p:spPr>
      </p:pic>
    </p:spTree>
    <p:extLst>
      <p:ext uri="{BB962C8B-B14F-4D97-AF65-F5344CB8AC3E}">
        <p14:creationId xmlns:p14="http://schemas.microsoft.com/office/powerpoint/2010/main" val="1798616962"/>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269240" y="1801906"/>
            <a:ext cx="3973307" cy="3388659"/>
          </a:xfrm>
          <a:prstGeom prst="rect">
            <a:avLst/>
          </a:prstGeom>
          <a:solidFill>
            <a:schemeClr val="accent5">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17">
                    <a:schemeClr val="accent6"/>
                  </a:gs>
                  <a:gs pos="100000">
                    <a:schemeClr val="accent6"/>
                  </a:gs>
                </a:gsLst>
                <a:lin ang="5400000" scaled="0"/>
              </a:gradFill>
            </a:endParaRPr>
          </a:p>
        </p:txBody>
      </p:sp>
      <p:sp>
        <p:nvSpPr>
          <p:cNvPr id="2" name="Title 1"/>
          <p:cNvSpPr>
            <a:spLocks noGrp="1"/>
          </p:cNvSpPr>
          <p:nvPr>
            <p:ph type="title"/>
          </p:nvPr>
        </p:nvSpPr>
        <p:spPr/>
        <p:txBody>
          <a:bodyPr/>
          <a:lstStyle/>
          <a:p>
            <a:r>
              <a:rPr lang="en-US" dirty="0" smtClean="0"/>
              <a:t>Feature Selection</a:t>
            </a:r>
            <a:endParaRPr lang="en-US" dirty="0"/>
          </a:p>
        </p:txBody>
      </p:sp>
      <p:sp>
        <p:nvSpPr>
          <p:cNvPr id="3" name="Text Placeholder 2"/>
          <p:cNvSpPr>
            <a:spLocks noGrp="1"/>
          </p:cNvSpPr>
          <p:nvPr>
            <p:ph type="body" sz="quarter" idx="10"/>
          </p:nvPr>
        </p:nvSpPr>
        <p:spPr>
          <a:xfrm>
            <a:off x="491116" y="1946474"/>
            <a:ext cx="3556448" cy="3085781"/>
          </a:xfrm>
        </p:spPr>
        <p:txBody>
          <a:bodyPr/>
          <a:lstStyle/>
          <a:p>
            <a:pPr marL="0" indent="0">
              <a:buNone/>
            </a:pPr>
            <a:r>
              <a:rPr lang="en-US" dirty="0" smtClean="0"/>
              <a:t>Season</a:t>
            </a:r>
          </a:p>
          <a:p>
            <a:pPr marL="0" indent="0">
              <a:buNone/>
            </a:pPr>
            <a:r>
              <a:rPr lang="en-US" dirty="0" smtClean="0"/>
              <a:t>Location</a:t>
            </a:r>
          </a:p>
          <a:p>
            <a:pPr marL="0" indent="0">
              <a:buNone/>
            </a:pPr>
            <a:r>
              <a:rPr lang="en-US" dirty="0" smtClean="0"/>
              <a:t>Equipment </a:t>
            </a:r>
          </a:p>
          <a:p>
            <a:pPr marL="0" indent="0">
              <a:buNone/>
            </a:pPr>
            <a:r>
              <a:rPr lang="en-US" dirty="0" smtClean="0"/>
              <a:t>Battery type </a:t>
            </a:r>
          </a:p>
          <a:p>
            <a:pPr marL="0" indent="0">
              <a:buNone/>
            </a:pPr>
            <a:r>
              <a:rPr lang="en-US" b="1" dirty="0" smtClean="0">
                <a:solidFill>
                  <a:schemeClr val="accent5">
                    <a:lumMod val="90000"/>
                  </a:schemeClr>
                </a:solidFill>
              </a:rPr>
              <a:t>-&gt; Time flying</a:t>
            </a:r>
            <a:endParaRPr lang="en-US" b="1" dirty="0">
              <a:solidFill>
                <a:schemeClr val="accent5">
                  <a:lumMod val="90000"/>
                </a:schemeClr>
              </a:solidFill>
            </a:endParaRPr>
          </a:p>
        </p:txBody>
      </p:sp>
      <p:sp>
        <p:nvSpPr>
          <p:cNvPr id="5" name="Text Placeholder 2"/>
          <p:cNvSpPr txBox="1">
            <a:spLocks/>
          </p:cNvSpPr>
          <p:nvPr/>
        </p:nvSpPr>
        <p:spPr>
          <a:xfrm>
            <a:off x="5944728" y="2723622"/>
            <a:ext cx="5384419" cy="1181862"/>
          </a:xfrm>
          <a:prstGeom prst="rect">
            <a:avLst/>
          </a:prstGeom>
        </p:spPr>
        <p:txBody>
          <a:bodyPr vert="horz" wrap="square" lIns="146304" tIns="91440" rIns="146304" bIns="91440" rtlCol="0" anchor="ctr">
            <a:spAutoFit/>
          </a:bodyPr>
          <a:lstStyle>
            <a:lvl1pPr marL="336080" marR="0" indent="-336080" algn="l" defTabSz="914192" rtl="0" eaLnBrk="1" fontAlgn="auto" latinLnBrk="0" hangingPunct="1">
              <a:lnSpc>
                <a:spcPct val="90000"/>
              </a:lnSpc>
              <a:spcBef>
                <a:spcPts val="1800"/>
              </a:spcBef>
              <a:spcAft>
                <a:spcPts val="0"/>
              </a:spcAft>
              <a:buClrTx/>
              <a:buSzPct val="90000"/>
              <a:buFont typeface="Arial" pitchFamily="34" charset="0"/>
              <a:buChar char="•"/>
              <a:tabLst/>
              <a:defRPr lang="en-US" sz="2856" kern="1200" spc="0" baseline="0" dirty="0" smtClean="0">
                <a:solidFill>
                  <a:prstClr val="white"/>
                </a:solidFill>
                <a:latin typeface="Segoe UI Ligh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lang="en-US" sz="1800" kern="1200" spc="0" baseline="0" dirty="0" smtClean="0">
                <a:solidFill>
                  <a:schemeClr val="tx1"/>
                </a:soli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lang="en-US" sz="2856" kern="1200" spc="0" baseline="0" dirty="0" smtClean="0">
                <a:solidFill>
                  <a:prstClr val="white"/>
                </a:solidFill>
                <a:latin typeface="Segoe UI Ligh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lang="en-US" sz="1400" kern="1200" spc="0" baseline="0" dirty="0" smtClean="0">
                <a:solidFill>
                  <a:schemeClr val="bg1">
                    <a:lumMod val="85000"/>
                  </a:schemeClr>
                </a:soli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lang="en-US" sz="1400" kern="1200" spc="0" baseline="0" dirty="0">
                <a:solidFill>
                  <a:schemeClr val="bg1">
                    <a:lumMod val="85000"/>
                  </a:schemeClr>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Font typeface="Arial" pitchFamily="34" charset="0"/>
              <a:buNone/>
            </a:pPr>
            <a:r>
              <a:rPr lang="en-US" sz="3600" u="sng" dirty="0" smtClean="0"/>
              <a:t>Hectares to cover and Hs of operation </a:t>
            </a:r>
            <a:r>
              <a:rPr lang="en-US" sz="3600" u="sng" dirty="0" err="1" smtClean="0"/>
              <a:t>vrs</a:t>
            </a:r>
            <a:r>
              <a:rPr lang="en-US" sz="3600" u="sng" dirty="0" smtClean="0"/>
              <a:t> #drones </a:t>
            </a:r>
            <a:endParaRPr lang="en-US" sz="3600" b="1" u="sng" dirty="0">
              <a:solidFill>
                <a:schemeClr val="accent5">
                  <a:lumMod val="90000"/>
                </a:schemeClr>
              </a:solidFill>
            </a:endParaRPr>
          </a:p>
        </p:txBody>
      </p:sp>
      <p:sp>
        <p:nvSpPr>
          <p:cNvPr id="6" name="Right Arrow 5"/>
          <p:cNvSpPr/>
          <p:nvPr/>
        </p:nvSpPr>
        <p:spPr bwMode="auto">
          <a:xfrm>
            <a:off x="4538383" y="2927949"/>
            <a:ext cx="1339110" cy="773206"/>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17">
                    <a:schemeClr val="accent6"/>
                  </a:gs>
                  <a:gs pos="100000">
                    <a:schemeClr val="accent6"/>
                  </a:gs>
                </a:gsLst>
                <a:lin ang="5400000" scaled="0"/>
              </a:gradFill>
            </a:endParaRPr>
          </a:p>
        </p:txBody>
      </p:sp>
    </p:spTree>
    <p:extLst>
      <p:ext uri="{BB962C8B-B14F-4D97-AF65-F5344CB8AC3E}">
        <p14:creationId xmlns:p14="http://schemas.microsoft.com/office/powerpoint/2010/main" val="3707742222"/>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571501" y="1300388"/>
            <a:ext cx="8168349" cy="5433786"/>
          </a:xfrm>
          <a:prstGeom prst="rect">
            <a:avLst/>
          </a:prstGeom>
        </p:spPr>
      </p:pic>
    </p:spTree>
    <p:extLst>
      <p:ext uri="{BB962C8B-B14F-4D97-AF65-F5344CB8AC3E}">
        <p14:creationId xmlns:p14="http://schemas.microsoft.com/office/powerpoint/2010/main" val="538751210"/>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a:xfrm>
            <a:off x="1053351" y="442486"/>
            <a:ext cx="10074090" cy="3139321"/>
          </a:xfrm>
          <a:prstGeom prst="rect">
            <a:avLst/>
          </a:prstGeom>
        </p:spPr>
        <p:txBody>
          <a:bodyPr wrap="square">
            <a:spAutoFit/>
          </a:bodyPr>
          <a:lstStyle/>
          <a:p>
            <a:r>
              <a:rPr lang="en-US" dirty="0" smtClean="0"/>
              <a:t>In </a:t>
            </a:r>
            <a:r>
              <a:rPr lang="en-US" dirty="0"/>
              <a:t>any autonomous flight mission, the number of UAVs needed to accomplish a mission is very important in order to keep SLA of the Service. </a:t>
            </a:r>
            <a:endParaRPr lang="en-US" dirty="0" smtClean="0"/>
          </a:p>
          <a:p>
            <a:endParaRPr lang="en-US" dirty="0"/>
          </a:p>
          <a:p>
            <a:r>
              <a:rPr lang="en-US" dirty="0" smtClean="0"/>
              <a:t>As </a:t>
            </a:r>
            <a:r>
              <a:rPr lang="en-US" dirty="0"/>
              <a:t>an example, think about Fire Rescue: several considerations need to be taken to define the right number of units that can perform de Job. </a:t>
            </a:r>
            <a:endParaRPr lang="en-US" dirty="0" smtClean="0"/>
          </a:p>
          <a:p>
            <a:endParaRPr lang="en-US" dirty="0"/>
          </a:p>
          <a:p>
            <a:r>
              <a:rPr lang="en-US" dirty="0" smtClean="0"/>
              <a:t>Environmental </a:t>
            </a:r>
            <a:r>
              <a:rPr lang="en-US" dirty="0"/>
              <a:t>conditions such as Weather, Season, Territory coverage extension, Altitude, Closeness to the </a:t>
            </a:r>
            <a:r>
              <a:rPr lang="en-US" dirty="0" smtClean="0"/>
              <a:t>water can influence the Drone Performance.</a:t>
            </a:r>
          </a:p>
          <a:p>
            <a:endParaRPr lang="en-US" dirty="0"/>
          </a:p>
          <a:p>
            <a:endParaRPr lang="en-US" dirty="0"/>
          </a:p>
          <a:p>
            <a:r>
              <a:rPr lang="en-US" dirty="0" smtClean="0"/>
              <a:t> </a:t>
            </a:r>
            <a:r>
              <a:rPr lang="en-US" dirty="0"/>
              <a:t>Drone Data: </a:t>
            </a:r>
            <a:r>
              <a:rPr lang="en-US" dirty="0" smtClean="0"/>
              <a:t>Battery </a:t>
            </a:r>
            <a:r>
              <a:rPr lang="en-US" dirty="0"/>
              <a:t>Capacity, Sensors Information, </a:t>
            </a:r>
            <a:r>
              <a:rPr lang="en-US" dirty="0" smtClean="0"/>
              <a:t>etc. </a:t>
            </a:r>
            <a:endParaRPr lang="en-US" dirty="0"/>
          </a:p>
        </p:txBody>
      </p:sp>
      <p:sp>
        <p:nvSpPr>
          <p:cNvPr id="3" name="Rectangle 2"/>
          <p:cNvSpPr/>
          <p:nvPr/>
        </p:nvSpPr>
        <p:spPr>
          <a:xfrm>
            <a:off x="1165409" y="4274396"/>
            <a:ext cx="9262783" cy="1877437"/>
          </a:xfrm>
          <a:prstGeom prst="rect">
            <a:avLst/>
          </a:prstGeom>
        </p:spPr>
        <p:txBody>
          <a:bodyPr wrap="square">
            <a:spAutoFit/>
          </a:bodyPr>
          <a:lstStyle/>
          <a:p>
            <a:r>
              <a:rPr lang="en-US" b="1" dirty="0">
                <a:solidFill>
                  <a:schemeClr val="accent6"/>
                </a:solidFill>
              </a:rPr>
              <a:t>First question to answer will be:</a:t>
            </a:r>
            <a:r>
              <a:rPr lang="en-US" dirty="0">
                <a:solidFill>
                  <a:schemeClr val="accent6"/>
                </a:solidFill>
              </a:rPr>
              <a:t> </a:t>
            </a:r>
            <a:r>
              <a:rPr lang="en-US" sz="4000" dirty="0">
                <a:solidFill>
                  <a:schemeClr val="accent6"/>
                </a:solidFill>
              </a:rPr>
              <a:t>How many drones do I need in a fleet to accomplish a mission? </a:t>
            </a:r>
            <a:endParaRPr lang="en-US" sz="4000" dirty="0" smtClean="0">
              <a:solidFill>
                <a:schemeClr val="accent6"/>
              </a:solidFill>
            </a:endParaRPr>
          </a:p>
          <a:p>
            <a:endParaRPr lang="en-US" dirty="0">
              <a:solidFill>
                <a:schemeClr val="accent6"/>
              </a:solidFill>
            </a:endParaRPr>
          </a:p>
          <a:p>
            <a:r>
              <a:rPr lang="en-US" dirty="0" smtClean="0">
                <a:solidFill>
                  <a:schemeClr val="accent6"/>
                </a:solidFill>
              </a:rPr>
              <a:t>A </a:t>
            </a:r>
            <a:r>
              <a:rPr lang="en-US" dirty="0">
                <a:solidFill>
                  <a:schemeClr val="accent6"/>
                </a:solidFill>
              </a:rPr>
              <a:t>mission can be a fire rescue, a monitoring service, an agriculture scenario, </a:t>
            </a:r>
            <a:r>
              <a:rPr lang="en-US" dirty="0" smtClean="0">
                <a:solidFill>
                  <a:schemeClr val="accent6"/>
                </a:solidFill>
              </a:rPr>
              <a:t>etc. </a:t>
            </a:r>
            <a:endParaRPr lang="en-US" dirty="0">
              <a:solidFill>
                <a:schemeClr val="accent6"/>
              </a:solidFill>
            </a:endParaRPr>
          </a:p>
        </p:txBody>
      </p:sp>
    </p:spTree>
    <p:extLst>
      <p:ext uri="{BB962C8B-B14F-4D97-AF65-F5344CB8AC3E}">
        <p14:creationId xmlns:p14="http://schemas.microsoft.com/office/powerpoint/2010/main" val="1561164032"/>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AR" dirty="0" smtClean="0"/>
              <a:t>UAS </a:t>
            </a:r>
            <a:r>
              <a:rPr lang="es-AR" dirty="0" err="1" smtClean="0"/>
              <a:t>Components</a:t>
            </a:r>
            <a:endParaRPr lang="en-US" dirty="0"/>
          </a:p>
        </p:txBody>
      </p:sp>
      <p:sp>
        <p:nvSpPr>
          <p:cNvPr id="32" name="Text Placeholder 31"/>
          <p:cNvSpPr>
            <a:spLocks noGrp="1"/>
          </p:cNvSpPr>
          <p:nvPr>
            <p:ph type="body" sz="quarter" idx="11"/>
          </p:nvPr>
        </p:nvSpPr>
        <p:spPr>
          <a:xfrm>
            <a:off x="483484" y="1696627"/>
            <a:ext cx="6531843" cy="3665619"/>
          </a:xfrm>
        </p:spPr>
        <p:txBody>
          <a:bodyPr/>
          <a:lstStyle/>
          <a:p>
            <a:pPr marL="342900" indent="-342900">
              <a:buFont typeface="Arial" panose="020B0604020202020204" pitchFamily="34" charset="0"/>
              <a:buChar char="•"/>
            </a:pPr>
            <a:r>
              <a:rPr lang="en-US" sz="2400" dirty="0" smtClean="0"/>
              <a:t>Drone</a:t>
            </a:r>
          </a:p>
          <a:p>
            <a:pPr marL="342900" indent="-342900">
              <a:buFont typeface="Arial" panose="020B0604020202020204" pitchFamily="34" charset="0"/>
              <a:buChar char="•"/>
            </a:pPr>
            <a:r>
              <a:rPr lang="en-US" sz="2400" dirty="0" smtClean="0"/>
              <a:t>Sensors: </a:t>
            </a:r>
            <a:r>
              <a:rPr lang="es-ES" sz="2400" dirty="0" smtClean="0"/>
              <a:t>Accelerometer, Giroscope, magno meter, </a:t>
            </a:r>
            <a:r>
              <a:rPr lang="en-US" sz="2400" dirty="0" smtClean="0"/>
              <a:t>Ultrasound</a:t>
            </a:r>
            <a:endParaRPr lang="en-US" sz="2400" dirty="0"/>
          </a:p>
          <a:p>
            <a:pPr marL="342900" indent="-342900">
              <a:buFont typeface="Arial" panose="020B0604020202020204" pitchFamily="34" charset="0"/>
              <a:buChar char="•"/>
            </a:pPr>
            <a:r>
              <a:rPr lang="en-US" sz="2400" dirty="0" smtClean="0"/>
              <a:t>Ground Base </a:t>
            </a:r>
          </a:p>
          <a:p>
            <a:pPr marL="342900" indent="-342900">
              <a:buFont typeface="Arial" panose="020B0604020202020204" pitchFamily="34" charset="0"/>
              <a:buChar char="•"/>
            </a:pPr>
            <a:r>
              <a:rPr lang="en-US" sz="2400" dirty="0" smtClean="0"/>
              <a:t>Thermal / Infrared camera</a:t>
            </a:r>
          </a:p>
          <a:p>
            <a:pPr marL="342900" indent="-342900">
              <a:buFont typeface="Arial" panose="020B0604020202020204" pitchFamily="34" charset="0"/>
              <a:buChar char="•"/>
            </a:pPr>
            <a:r>
              <a:rPr lang="es-AR" sz="2400" dirty="0" smtClean="0"/>
              <a:t>Cloud Services</a:t>
            </a:r>
          </a:p>
          <a:p>
            <a:pPr marL="342900" indent="-342900">
              <a:buFont typeface="Arial" panose="020B0604020202020204" pitchFamily="34" charset="0"/>
              <a:buChar char="•"/>
            </a:pPr>
            <a:r>
              <a:rPr lang="es-AR" sz="2400" dirty="0" smtClean="0"/>
              <a:t>Reports</a:t>
            </a:r>
            <a:endParaRPr lang="es-AR" sz="2400" dirty="0"/>
          </a:p>
        </p:txBody>
      </p:sp>
      <p:sp>
        <p:nvSpPr>
          <p:cNvPr id="3" name="Rectangle 2"/>
          <p:cNvSpPr/>
          <p:nvPr/>
        </p:nvSpPr>
        <p:spPr>
          <a:xfrm>
            <a:off x="7077075" y="1579692"/>
            <a:ext cx="6096000" cy="830997"/>
          </a:xfrm>
          <a:prstGeom prst="rect">
            <a:avLst/>
          </a:prstGeom>
        </p:spPr>
        <p:txBody>
          <a:bodyPr>
            <a:spAutoFit/>
          </a:bodyPr>
          <a:lstStyle/>
          <a:p>
            <a:endParaRPr lang="en-US" sz="2400" dirty="0" smtClean="0">
              <a:solidFill>
                <a:srgbClr val="3999C6"/>
              </a:solidFill>
              <a:latin typeface="Segoe UI Light"/>
            </a:endParaRPr>
          </a:p>
          <a:p>
            <a:endParaRPr lang="en-US" sz="2400" dirty="0" smtClean="0">
              <a:solidFill>
                <a:srgbClr val="3999C6"/>
              </a:solidFill>
              <a:latin typeface="Segoe UI Light"/>
            </a:endParaRPr>
          </a:p>
        </p:txBody>
      </p:sp>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85318" y="1306536"/>
            <a:ext cx="1995718" cy="1343850"/>
          </a:xfrm>
          <a:prstGeom prst="rect">
            <a:avLst/>
          </a:prstGeom>
        </p:spPr>
      </p:pic>
      <p:pic>
        <p:nvPicPr>
          <p:cNvPr id="18" name="Picture 1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29850" y="3367147"/>
            <a:ext cx="2040319" cy="1064345"/>
          </a:xfrm>
          <a:prstGeom prst="rect">
            <a:avLst/>
          </a:prstGeom>
        </p:spPr>
      </p:pic>
      <p:pic>
        <p:nvPicPr>
          <p:cNvPr id="21" name="Picture 2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02703" y="4597683"/>
            <a:ext cx="977778" cy="2260317"/>
          </a:xfrm>
          <a:prstGeom prst="rect">
            <a:avLst/>
          </a:prstGeom>
        </p:spPr>
      </p:pic>
      <p:grpSp>
        <p:nvGrpSpPr>
          <p:cNvPr id="28" name="Group 27"/>
          <p:cNvGrpSpPr/>
          <p:nvPr/>
        </p:nvGrpSpPr>
        <p:grpSpPr>
          <a:xfrm>
            <a:off x="9532267" y="2946451"/>
            <a:ext cx="1890670" cy="2199259"/>
            <a:chOff x="9532267" y="2946451"/>
            <a:chExt cx="1890670" cy="2199259"/>
          </a:xfrm>
        </p:grpSpPr>
        <p:grpSp>
          <p:nvGrpSpPr>
            <p:cNvPr id="25" name="Group 24"/>
            <p:cNvGrpSpPr/>
            <p:nvPr/>
          </p:nvGrpSpPr>
          <p:grpSpPr>
            <a:xfrm>
              <a:off x="9532267" y="4590161"/>
              <a:ext cx="1290952" cy="555549"/>
              <a:chOff x="9532267" y="4590161"/>
              <a:chExt cx="1290952" cy="555549"/>
            </a:xfrm>
          </p:grpSpPr>
          <p:pic>
            <p:nvPicPr>
              <p:cNvPr id="26" name="Picture 2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6930765">
                <a:off x="10047947" y="4370437"/>
                <a:ext cx="444444" cy="1106101"/>
              </a:xfrm>
              <a:prstGeom prst="rect">
                <a:avLst/>
              </a:prstGeom>
            </p:spPr>
          </p:pic>
          <p:pic>
            <p:nvPicPr>
              <p:cNvPr id="27" name="Picture 2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7691541">
                <a:off x="9863096" y="4259332"/>
                <a:ext cx="444444" cy="1106101"/>
              </a:xfrm>
              <a:prstGeom prst="rect">
                <a:avLst/>
              </a:prstGeom>
            </p:spPr>
          </p:pic>
        </p:grpSp>
        <p:grpSp>
          <p:nvGrpSpPr>
            <p:cNvPr id="33" name="Group 32"/>
            <p:cNvGrpSpPr/>
            <p:nvPr/>
          </p:nvGrpSpPr>
          <p:grpSpPr>
            <a:xfrm rot="3789701">
              <a:off x="10383154" y="3429485"/>
              <a:ext cx="1522817" cy="556749"/>
              <a:chOff x="9521499" y="4639016"/>
              <a:chExt cx="1522817" cy="556749"/>
            </a:xfrm>
          </p:grpSpPr>
          <p:pic>
            <p:nvPicPr>
              <p:cNvPr id="34" name="Picture 3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6930765">
                <a:off x="10152829" y="4304277"/>
                <a:ext cx="444444" cy="1338531"/>
              </a:xfrm>
              <a:prstGeom prst="rect">
                <a:avLst/>
              </a:prstGeom>
            </p:spPr>
          </p:pic>
          <p:pic>
            <p:nvPicPr>
              <p:cNvPr id="35" name="Picture 3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7691541">
                <a:off x="9968543" y="4191972"/>
                <a:ext cx="444444" cy="1338531"/>
              </a:xfrm>
              <a:prstGeom prst="rect">
                <a:avLst/>
              </a:prstGeom>
            </p:spPr>
          </p:pic>
        </p:grpSp>
      </p:grpSp>
      <p:pic>
        <p:nvPicPr>
          <p:cNvPr id="30" name="Picture 2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2244522">
            <a:off x="8171092" y="4399853"/>
            <a:ext cx="444444" cy="1338531"/>
          </a:xfrm>
          <a:prstGeom prst="rect">
            <a:avLst/>
          </a:prstGeom>
        </p:spPr>
      </p:pic>
      <p:pic>
        <p:nvPicPr>
          <p:cNvPr id="31" name="Picture 3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3076445">
            <a:off x="7779380" y="4855794"/>
            <a:ext cx="444444" cy="1338531"/>
          </a:xfrm>
          <a:prstGeom prst="rect">
            <a:avLst/>
          </a:prstGeom>
        </p:spPr>
      </p:pic>
      <p:pic>
        <p:nvPicPr>
          <p:cNvPr id="5" name="Picture 4"/>
          <p:cNvPicPr>
            <a:picLocks noChangeAspect="1"/>
          </p:cNvPicPr>
          <p:nvPr/>
        </p:nvPicPr>
        <p:blipFill>
          <a:blip r:embed="rId7"/>
          <a:stretch>
            <a:fillRect/>
          </a:stretch>
        </p:blipFill>
        <p:spPr>
          <a:xfrm>
            <a:off x="6445854" y="6164851"/>
            <a:ext cx="2619089" cy="608785"/>
          </a:xfrm>
          <a:prstGeom prst="rect">
            <a:avLst/>
          </a:prstGeom>
        </p:spPr>
      </p:pic>
      <p:pic>
        <p:nvPicPr>
          <p:cNvPr id="4" name="Picture 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909251" y="3794459"/>
            <a:ext cx="681516" cy="530559"/>
          </a:xfrm>
          <a:prstGeom prst="rect">
            <a:avLst/>
          </a:prstGeom>
        </p:spPr>
      </p:pic>
    </p:spTree>
    <p:extLst>
      <p:ext uri="{BB962C8B-B14F-4D97-AF65-F5344CB8AC3E}">
        <p14:creationId xmlns:p14="http://schemas.microsoft.com/office/powerpoint/2010/main" val="270470902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2">
                                            <p:txEl>
                                              <p:pRg st="5" end="5"/>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a:xfrm>
            <a:off x="737345" y="1087945"/>
            <a:ext cx="10074090" cy="3970318"/>
          </a:xfrm>
          <a:prstGeom prst="rect">
            <a:avLst/>
          </a:prstGeom>
        </p:spPr>
        <p:txBody>
          <a:bodyPr wrap="square">
            <a:spAutoFit/>
          </a:bodyPr>
          <a:lstStyle/>
          <a:p>
            <a:endParaRPr lang="en-US" dirty="0" smtClean="0"/>
          </a:p>
          <a:p>
            <a:r>
              <a:rPr lang="en-US" dirty="0"/>
              <a:t>The Federal Aviation Administration (FAA) </a:t>
            </a:r>
            <a:endParaRPr lang="en-US" dirty="0" smtClean="0"/>
          </a:p>
          <a:p>
            <a:endParaRPr lang="en-US" dirty="0" smtClean="0"/>
          </a:p>
          <a:p>
            <a:endParaRPr lang="en-US" dirty="0"/>
          </a:p>
          <a:p>
            <a:pPr lvl="1"/>
            <a:r>
              <a:rPr lang="en-US" b="1" dirty="0"/>
              <a:t>Different Types of UAS Operations</a:t>
            </a:r>
          </a:p>
          <a:p>
            <a:pPr lvl="1"/>
            <a:r>
              <a:rPr lang="en-US" u="sng" dirty="0">
                <a:hlinkClick r:id="rId2"/>
              </a:rPr>
              <a:t>Public Operations (Governmental) </a:t>
            </a:r>
          </a:p>
          <a:p>
            <a:pPr lvl="1"/>
            <a:r>
              <a:rPr lang="en-US" u="sng" dirty="0">
                <a:hlinkClick r:id="rId3"/>
              </a:rPr>
              <a:t>Civil Operations (Non-Governmental) </a:t>
            </a:r>
          </a:p>
          <a:p>
            <a:pPr lvl="1"/>
            <a:r>
              <a:rPr lang="en-US" u="sng" dirty="0">
                <a:hlinkClick r:id="rId4"/>
              </a:rPr>
              <a:t>Model Aircraft (Hobby or Recreation </a:t>
            </a:r>
            <a:r>
              <a:rPr lang="en-US" i="1" u="sng" dirty="0">
                <a:hlinkClick r:id="rId4"/>
              </a:rPr>
              <a:t>only</a:t>
            </a:r>
            <a:r>
              <a:rPr lang="en-US" u="sng" dirty="0">
                <a:hlinkClick r:id="rId4"/>
              </a:rPr>
              <a:t>)</a:t>
            </a:r>
          </a:p>
          <a:p>
            <a:endParaRPr lang="en-US" dirty="0"/>
          </a:p>
          <a:p>
            <a:endParaRPr lang="en-US" dirty="0" smtClean="0"/>
          </a:p>
          <a:p>
            <a:endParaRPr lang="en-US" dirty="0"/>
          </a:p>
          <a:p>
            <a:r>
              <a:rPr lang="en-US" dirty="0" smtClean="0"/>
              <a:t>You </a:t>
            </a:r>
            <a:r>
              <a:rPr lang="en-US" dirty="0"/>
              <a:t>can view and search the registration data at: </a:t>
            </a:r>
            <a:r>
              <a:rPr lang="en-US" dirty="0">
                <a:hlinkClick r:id="rId5"/>
              </a:rPr>
              <a:t>http://www.faa.gov/foia/electronic_reading_room/media/Reg-by-City-State-Zip-12May2016.xlsx</a:t>
            </a:r>
            <a:endParaRPr lang="en-US" dirty="0"/>
          </a:p>
          <a:p>
            <a:endParaRPr lang="en-US" dirty="0"/>
          </a:p>
        </p:txBody>
      </p:sp>
      <p:pic>
        <p:nvPicPr>
          <p:cNvPr id="2" name="Picture 1"/>
          <p:cNvPicPr>
            <a:picLocks noChangeAspect="1"/>
          </p:cNvPicPr>
          <p:nvPr/>
        </p:nvPicPr>
        <p:blipFill>
          <a:blip r:embed="rId6"/>
          <a:stretch>
            <a:fillRect/>
          </a:stretch>
        </p:blipFill>
        <p:spPr>
          <a:xfrm>
            <a:off x="6562165" y="811031"/>
            <a:ext cx="4051206" cy="1288669"/>
          </a:xfrm>
          <a:prstGeom prst="rect">
            <a:avLst/>
          </a:prstGeom>
        </p:spPr>
      </p:pic>
    </p:spTree>
    <p:extLst>
      <p:ext uri="{BB962C8B-B14F-4D97-AF65-F5344CB8AC3E}">
        <p14:creationId xmlns:p14="http://schemas.microsoft.com/office/powerpoint/2010/main" val="428118405"/>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104898" y="1349660"/>
            <a:ext cx="9262783" cy="1938992"/>
          </a:xfrm>
          <a:prstGeom prst="rect">
            <a:avLst/>
          </a:prstGeom>
        </p:spPr>
        <p:txBody>
          <a:bodyPr wrap="square">
            <a:spAutoFit/>
          </a:bodyPr>
          <a:lstStyle/>
          <a:p>
            <a:r>
              <a:rPr lang="en-US" b="1" dirty="0">
                <a:solidFill>
                  <a:schemeClr val="accent6"/>
                </a:solidFill>
              </a:rPr>
              <a:t>First question to answer will be:</a:t>
            </a:r>
            <a:r>
              <a:rPr lang="en-US" dirty="0">
                <a:solidFill>
                  <a:schemeClr val="accent6"/>
                </a:solidFill>
              </a:rPr>
              <a:t> </a:t>
            </a:r>
            <a:r>
              <a:rPr lang="en-US" sz="4000" dirty="0" smtClean="0">
                <a:solidFill>
                  <a:schemeClr val="accent6"/>
                </a:solidFill>
              </a:rPr>
              <a:t>What is the type of UAV that most likely will get an exception for commercial applications? </a:t>
            </a:r>
            <a:endParaRPr lang="en-US" dirty="0">
              <a:solidFill>
                <a:schemeClr val="accent6"/>
              </a:solidFill>
            </a:endParaRPr>
          </a:p>
        </p:txBody>
      </p:sp>
    </p:spTree>
    <p:extLst>
      <p:ext uri="{BB962C8B-B14F-4D97-AF65-F5344CB8AC3E}">
        <p14:creationId xmlns:p14="http://schemas.microsoft.com/office/powerpoint/2010/main" val="2046464788"/>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Acquiring the data</a:t>
            </a:r>
            <a:endParaRPr lang="en-US" dirty="0"/>
          </a:p>
        </p:txBody>
      </p:sp>
      <p:sp>
        <p:nvSpPr>
          <p:cNvPr id="4" name="Rectangle 3"/>
          <p:cNvSpPr/>
          <p:nvPr/>
        </p:nvSpPr>
        <p:spPr>
          <a:xfrm>
            <a:off x="425823" y="1601124"/>
            <a:ext cx="10210800" cy="1477328"/>
          </a:xfrm>
          <a:prstGeom prst="rect">
            <a:avLst/>
          </a:prstGeom>
        </p:spPr>
        <p:txBody>
          <a:bodyPr wrap="square">
            <a:spAutoFit/>
          </a:bodyPr>
          <a:lstStyle/>
          <a:p>
            <a:r>
              <a:rPr lang="en-US" b="1" dirty="0"/>
              <a:t>My </a:t>
            </a:r>
            <a:r>
              <a:rPr lang="en-US" b="1" dirty="0" smtClean="0"/>
              <a:t>Data </a:t>
            </a:r>
            <a:r>
              <a:rPr lang="en-US" b="1" dirty="0" smtClean="0"/>
              <a:t>source </a:t>
            </a:r>
            <a:r>
              <a:rPr lang="en-US" b="1" dirty="0"/>
              <a:t>will be:</a:t>
            </a:r>
            <a:r>
              <a:rPr lang="en-US" dirty="0"/>
              <a:t> </a:t>
            </a:r>
            <a:endParaRPr lang="en-US" dirty="0" smtClean="0"/>
          </a:p>
          <a:p>
            <a:r>
              <a:rPr lang="en-US" dirty="0">
                <a:hlinkClick r:id="rId2"/>
              </a:rPr>
              <a:t>https://</a:t>
            </a:r>
            <a:r>
              <a:rPr lang="en-US" dirty="0" smtClean="0">
                <a:hlinkClick r:id="rId2"/>
              </a:rPr>
              <a:t>github.com/voxmedia/data-projects/tree/master/verge-drones-over-america</a:t>
            </a:r>
            <a:endParaRPr lang="en-US" dirty="0" smtClean="0"/>
          </a:p>
          <a:p>
            <a:endParaRPr lang="es-AR" dirty="0"/>
          </a:p>
          <a:p>
            <a:endParaRPr lang="es-AR" dirty="0"/>
          </a:p>
          <a:p>
            <a:endParaRPr lang="en-US" dirty="0"/>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47963" y="2832844"/>
            <a:ext cx="1503831" cy="1503831"/>
          </a:xfrm>
          <a:prstGeom prst="rect">
            <a:avLst/>
          </a:prstGeom>
        </p:spPr>
      </p:pic>
      <p:pic>
        <p:nvPicPr>
          <p:cNvPr id="3" name="Picture 2"/>
          <p:cNvPicPr>
            <a:picLocks noChangeAspect="1"/>
          </p:cNvPicPr>
          <p:nvPr/>
        </p:nvPicPr>
        <p:blipFill>
          <a:blip r:embed="rId4"/>
          <a:stretch>
            <a:fillRect/>
          </a:stretch>
        </p:blipFill>
        <p:spPr>
          <a:xfrm>
            <a:off x="486896" y="2737924"/>
            <a:ext cx="6000750" cy="1504950"/>
          </a:xfrm>
          <a:prstGeom prst="rect">
            <a:avLst/>
          </a:prstGeom>
        </p:spPr>
      </p:pic>
    </p:spTree>
    <p:extLst>
      <p:ext uri="{BB962C8B-B14F-4D97-AF65-F5344CB8AC3E}">
        <p14:creationId xmlns:p14="http://schemas.microsoft.com/office/powerpoint/2010/main" val="1658583469"/>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Understanding the Data</a:t>
            </a:r>
            <a:endParaRPr lang="en-US" dirty="0"/>
          </a:p>
        </p:txBody>
      </p:sp>
      <p:pic>
        <p:nvPicPr>
          <p:cNvPr id="4" name="Picture 3"/>
          <p:cNvPicPr>
            <a:picLocks noChangeAspect="1"/>
          </p:cNvPicPr>
          <p:nvPr/>
        </p:nvPicPr>
        <p:blipFill>
          <a:blip r:embed="rId2"/>
          <a:stretch>
            <a:fillRect/>
          </a:stretch>
        </p:blipFill>
        <p:spPr>
          <a:xfrm>
            <a:off x="495816" y="1537853"/>
            <a:ext cx="11122951" cy="3745923"/>
          </a:xfrm>
          <a:prstGeom prst="rect">
            <a:avLst/>
          </a:prstGeom>
        </p:spPr>
      </p:pic>
    </p:spTree>
    <p:extLst>
      <p:ext uri="{BB962C8B-B14F-4D97-AF65-F5344CB8AC3E}">
        <p14:creationId xmlns:p14="http://schemas.microsoft.com/office/powerpoint/2010/main" val="3665055258"/>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7852" y="720968"/>
            <a:ext cx="8806218" cy="4870939"/>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13989" y="2787160"/>
            <a:ext cx="436684" cy="436684"/>
          </a:xfrm>
          <a:prstGeom prst="rect">
            <a:avLst/>
          </a:prstGeom>
        </p:spPr>
      </p:pic>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06003" y="2215662"/>
            <a:ext cx="436684" cy="436684"/>
          </a:xfrm>
          <a:prstGeom prst="rect">
            <a:avLst/>
          </a:prstGeom>
        </p:spPr>
      </p:pic>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05096" y="3264875"/>
            <a:ext cx="436684" cy="436684"/>
          </a:xfrm>
          <a:prstGeom prst="rect">
            <a:avLst/>
          </a:prstGeom>
        </p:spPr>
      </p:pic>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58003" y="4003429"/>
            <a:ext cx="436684" cy="436684"/>
          </a:xfrm>
          <a:prstGeom prst="rect">
            <a:avLst/>
          </a:prstGeom>
        </p:spPr>
      </p:pic>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29237" y="3223844"/>
            <a:ext cx="436684" cy="436684"/>
          </a:xfrm>
          <a:prstGeom prst="rect">
            <a:avLst/>
          </a:prstGeom>
        </p:spPr>
      </p:pic>
    </p:spTree>
    <p:extLst>
      <p:ext uri="{BB962C8B-B14F-4D97-AF65-F5344CB8AC3E}">
        <p14:creationId xmlns:p14="http://schemas.microsoft.com/office/powerpoint/2010/main" val="1491448225"/>
      </p:ext>
    </p:extLst>
  </p:cSld>
  <p:clrMapOvr>
    <a:masterClrMapping/>
  </p:clrMapOvr>
</p:sld>
</file>

<file path=ppt/theme/theme1.xml><?xml version="1.0" encoding="utf-8"?>
<a:theme xmlns:a="http://schemas.openxmlformats.org/drawingml/2006/main" name="Bharat Blue">
  <a:themeElements>
    <a:clrScheme name="Bharat Blue">
      <a:dk1>
        <a:sysClr val="windowText" lastClr="000000"/>
      </a:dk1>
      <a:lt1>
        <a:sysClr val="window" lastClr="FFFFFF"/>
      </a:lt1>
      <a:dk2>
        <a:srgbClr val="00162E"/>
      </a:dk2>
      <a:lt2>
        <a:srgbClr val="F8F8F8"/>
      </a:lt2>
      <a:accent1>
        <a:srgbClr val="002050"/>
      </a:accent1>
      <a:accent2>
        <a:srgbClr val="00188F"/>
      </a:accent2>
      <a:accent3>
        <a:srgbClr val="0070C0"/>
      </a:accent3>
      <a:accent4>
        <a:srgbClr val="00BCF2"/>
      </a:accent4>
      <a:accent5>
        <a:srgbClr val="B4A0FF"/>
      </a:accent5>
      <a:accent6>
        <a:srgbClr val="B9D80A"/>
      </a:accent6>
      <a:hlink>
        <a:srgbClr val="00B294"/>
      </a:hlink>
      <a:folHlink>
        <a:srgbClr val="B4A0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17">
                  <a:schemeClr val="accent6"/>
                </a:gs>
                <a:gs pos="100000">
                  <a:schemeClr val="accent6"/>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harat Blue" id="{72F86F6C-BDEE-4280-AB9C-0F49A7DD1200}" vid="{70C028E8-A113-46EC-BCA0-FD502BBD361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25692</TotalTime>
  <Words>635</Words>
  <Application>Microsoft Office PowerPoint</Application>
  <PresentationFormat>Widescreen</PresentationFormat>
  <Paragraphs>122</Paragraphs>
  <Slides>26</Slides>
  <Notes>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26</vt:i4>
      </vt:variant>
    </vt:vector>
  </HeadingPairs>
  <TitlesOfParts>
    <vt:vector size="35" baseType="lpstr">
      <vt:lpstr>Arial</vt:lpstr>
      <vt:lpstr>Calibri</vt:lpstr>
      <vt:lpstr>Consolas</vt:lpstr>
      <vt:lpstr>Segoe UI</vt:lpstr>
      <vt:lpstr>Segoe UI Light</vt:lpstr>
      <vt:lpstr>Segoe UI Semibold</vt:lpstr>
      <vt:lpstr>Webdings</vt:lpstr>
      <vt:lpstr>Wingdings</vt:lpstr>
      <vt:lpstr>Bharat Blue</vt:lpstr>
      <vt:lpstr>Drone Data Analysis</vt:lpstr>
      <vt:lpstr>PowerPoint Presentation</vt:lpstr>
      <vt:lpstr>PowerPoint Presentation</vt:lpstr>
      <vt:lpstr>UAS Components</vt:lpstr>
      <vt:lpstr>PowerPoint Presentation</vt:lpstr>
      <vt:lpstr>PowerPoint Presentation</vt:lpstr>
      <vt:lpstr>Acquiring the data</vt:lpstr>
      <vt:lpstr>Understanding the Data</vt:lpstr>
      <vt:lpstr>PowerPoint Presentation</vt:lpstr>
      <vt:lpstr>Refining the Data</vt:lpstr>
      <vt:lpstr>Create and Test the Model</vt:lpstr>
      <vt:lpstr>Training / Testing Set</vt:lpstr>
      <vt:lpstr>How popular the category is? </vt:lpstr>
      <vt:lpstr>Architecture</vt:lpstr>
      <vt:lpstr>Using Azure ML</vt:lpstr>
      <vt:lpstr>Present the Data</vt:lpstr>
      <vt:lpstr>SWOT</vt:lpstr>
      <vt:lpstr>What’s Next? </vt:lpstr>
      <vt:lpstr>Architecture</vt:lpstr>
      <vt:lpstr>Thanks!!</vt:lpstr>
      <vt:lpstr>Appendix</vt:lpstr>
      <vt:lpstr>Acquiring the data</vt:lpstr>
      <vt:lpstr>Understanding the Data</vt:lpstr>
      <vt:lpstr>Understanding the Data</vt:lpstr>
      <vt:lpstr>Feature Selection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Marketplace</dc:title>
  <dc:creator>Guadalupe Casuso</dc:creator>
  <cp:lastModifiedBy>Guadalupe Casuso</cp:lastModifiedBy>
  <cp:revision>270</cp:revision>
  <dcterms:created xsi:type="dcterms:W3CDTF">2015-07-28T02:00:48Z</dcterms:created>
  <dcterms:modified xsi:type="dcterms:W3CDTF">2016-05-20T00:45:39Z</dcterms:modified>
</cp:coreProperties>
</file>